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285" r:id="rId5"/>
    <p:sldId id="297" r:id="rId6"/>
    <p:sldId id="298" r:id="rId7"/>
    <p:sldId id="281" r:id="rId8"/>
    <p:sldId id="296" r:id="rId9"/>
    <p:sldId id="288" r:id="rId10"/>
    <p:sldId id="289" r:id="rId11"/>
    <p:sldId id="290" r:id="rId12"/>
    <p:sldId id="291" r:id="rId13"/>
    <p:sldId id="282" r:id="rId14"/>
    <p:sldId id="292" r:id="rId15"/>
    <p:sldId id="293" r:id="rId16"/>
    <p:sldId id="284" r:id="rId17"/>
    <p:sldId id="294" r:id="rId18"/>
    <p:sldId id="295" r:id="rId19"/>
    <p:sldId id="286" r:id="rId20"/>
    <p:sldId id="266" r:id="rId21"/>
    <p:sldId id="270" r:id="rId22"/>
    <p:sldId id="267" r:id="rId23"/>
    <p:sldId id="268" r:id="rId24"/>
    <p:sldId id="269" r:id="rId25"/>
    <p:sldId id="261" r:id="rId26"/>
    <p:sldId id="262" r:id="rId27"/>
    <p:sldId id="258" r:id="rId28"/>
    <p:sldId id="260" r:id="rId29"/>
    <p:sldId id="277" r:id="rId30"/>
    <p:sldId id="264" r:id="rId31"/>
    <p:sldId id="265" r:id="rId32"/>
    <p:sldId id="25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64609-118A-4F3F-BC24-9096C20EFE56}" v="266" dt="2021-07-28T13:57:26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70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 일권" userId="7f981300d7faa642" providerId="LiveId" clId="{A4064609-118A-4F3F-BC24-9096C20EFE56}"/>
    <pc:docChg chg="undo custSel addSld delSld modSld sldOrd">
      <pc:chgData name="윤 일권" userId="7f981300d7faa642" providerId="LiveId" clId="{A4064609-118A-4F3F-BC24-9096C20EFE56}" dt="2021-07-28T13:58:07.155" v="3384" actId="1076"/>
      <pc:docMkLst>
        <pc:docMk/>
      </pc:docMkLst>
      <pc:sldChg chg="del">
        <pc:chgData name="윤 일권" userId="7f981300d7faa642" providerId="LiveId" clId="{A4064609-118A-4F3F-BC24-9096C20EFE56}" dt="2021-07-28T12:17:09.434" v="266" actId="47"/>
        <pc:sldMkLst>
          <pc:docMk/>
          <pc:sldMk cId="1107366167" sldId="272"/>
        </pc:sldMkLst>
      </pc:sldChg>
      <pc:sldChg chg="modSp mod">
        <pc:chgData name="윤 일권" userId="7f981300d7faa642" providerId="LiveId" clId="{A4064609-118A-4F3F-BC24-9096C20EFE56}" dt="2021-07-28T12:18:38.174" v="457" actId="1076"/>
        <pc:sldMkLst>
          <pc:docMk/>
          <pc:sldMk cId="3768109234" sldId="273"/>
        </pc:sldMkLst>
        <pc:spChg chg="mod">
          <ac:chgData name="윤 일권" userId="7f981300d7faa642" providerId="LiveId" clId="{A4064609-118A-4F3F-BC24-9096C20EFE56}" dt="2021-07-28T12:18:26.485" v="422" actId="20577"/>
          <ac:spMkLst>
            <pc:docMk/>
            <pc:sldMk cId="3768109234" sldId="273"/>
            <ac:spMk id="4" creationId="{57E11296-29DB-4C93-ABB1-179A9F33DBFD}"/>
          </ac:spMkLst>
        </pc:spChg>
        <pc:spChg chg="mod">
          <ac:chgData name="윤 일권" userId="7f981300d7faa642" providerId="LiveId" clId="{A4064609-118A-4F3F-BC24-9096C20EFE56}" dt="2021-07-28T12:18:38.174" v="457" actId="1076"/>
          <ac:spMkLst>
            <pc:docMk/>
            <pc:sldMk cId="3768109234" sldId="273"/>
            <ac:spMk id="5" creationId="{E864ECFB-1EF9-4779-8242-1790A92FF205}"/>
          </ac:spMkLst>
        </pc:spChg>
      </pc:sldChg>
      <pc:sldChg chg="modSp del mod">
        <pc:chgData name="윤 일권" userId="7f981300d7faa642" providerId="LiveId" clId="{A4064609-118A-4F3F-BC24-9096C20EFE56}" dt="2021-07-28T12:16:32.995" v="217" actId="47"/>
        <pc:sldMkLst>
          <pc:docMk/>
          <pc:sldMk cId="1656276792" sldId="275"/>
        </pc:sldMkLst>
        <pc:spChg chg="mod">
          <ac:chgData name="윤 일권" userId="7f981300d7faa642" providerId="LiveId" clId="{A4064609-118A-4F3F-BC24-9096C20EFE56}" dt="2021-07-28T12:16:26.799" v="216" actId="1076"/>
          <ac:spMkLst>
            <pc:docMk/>
            <pc:sldMk cId="1656276792" sldId="275"/>
            <ac:spMk id="3" creationId="{CBFD1869-4CCD-4E18-BEE5-F32DAFEE4A91}"/>
          </ac:spMkLst>
        </pc:spChg>
        <pc:picChg chg="mod">
          <ac:chgData name="윤 일권" userId="7f981300d7faa642" providerId="LiveId" clId="{A4064609-118A-4F3F-BC24-9096C20EFE56}" dt="2021-07-28T12:16:23.622" v="215" actId="1076"/>
          <ac:picMkLst>
            <pc:docMk/>
            <pc:sldMk cId="1656276792" sldId="275"/>
            <ac:picMk id="4" creationId="{601AE9BD-5D6D-4A04-89D5-318AEE67D3E9}"/>
          </ac:picMkLst>
        </pc:picChg>
      </pc:sldChg>
      <pc:sldChg chg="addSp delSp modSp mod">
        <pc:chgData name="윤 일권" userId="7f981300d7faa642" providerId="LiveId" clId="{A4064609-118A-4F3F-BC24-9096C20EFE56}" dt="2021-07-28T12:15:33.211" v="194"/>
        <pc:sldMkLst>
          <pc:docMk/>
          <pc:sldMk cId="178911140" sldId="278"/>
        </pc:sldMkLst>
        <pc:spChg chg="mod">
          <ac:chgData name="윤 일권" userId="7f981300d7faa642" providerId="LiveId" clId="{A4064609-118A-4F3F-BC24-9096C20EFE56}" dt="2021-07-28T12:15:33.211" v="194"/>
          <ac:spMkLst>
            <pc:docMk/>
            <pc:sldMk cId="178911140" sldId="278"/>
            <ac:spMk id="2" creationId="{77178C71-EBB6-426E-B226-10A189FBC989}"/>
          </ac:spMkLst>
        </pc:spChg>
        <pc:spChg chg="mod">
          <ac:chgData name="윤 일권" userId="7f981300d7faa642" providerId="LiveId" clId="{A4064609-118A-4F3F-BC24-9096C20EFE56}" dt="2021-07-28T12:14:14.307" v="95" actId="20577"/>
          <ac:spMkLst>
            <pc:docMk/>
            <pc:sldMk cId="178911140" sldId="278"/>
            <ac:spMk id="3" creationId="{4AA22A71-41D0-496C-964C-0175C6758C97}"/>
          </ac:spMkLst>
        </pc:spChg>
        <pc:grpChg chg="mod">
          <ac:chgData name="윤 일권" userId="7f981300d7faa642" providerId="LiveId" clId="{A4064609-118A-4F3F-BC24-9096C20EFE56}" dt="2021-07-28T12:12:18.487" v="1" actId="1076"/>
          <ac:grpSpMkLst>
            <pc:docMk/>
            <pc:sldMk cId="178911140" sldId="278"/>
            <ac:grpSpMk id="4" creationId="{47BB4D42-91CE-4012-9E57-E22D19407AA3}"/>
          </ac:grpSpMkLst>
        </pc:grpChg>
        <pc:picChg chg="add del">
          <ac:chgData name="윤 일권" userId="7f981300d7faa642" providerId="LiveId" clId="{A4064609-118A-4F3F-BC24-9096C20EFE56}" dt="2021-07-28T12:13:18.770" v="71" actId="478"/>
          <ac:picMkLst>
            <pc:docMk/>
            <pc:sldMk cId="178911140" sldId="278"/>
            <ac:picMk id="7" creationId="{6D9671D8-E681-47C5-B6BF-076D434D8962}"/>
          </ac:picMkLst>
        </pc:picChg>
        <pc:picChg chg="add mod">
          <ac:chgData name="윤 일권" userId="7f981300d7faa642" providerId="LiveId" clId="{A4064609-118A-4F3F-BC24-9096C20EFE56}" dt="2021-07-28T12:13:46.052" v="88" actId="14100"/>
          <ac:picMkLst>
            <pc:docMk/>
            <pc:sldMk cId="178911140" sldId="278"/>
            <ac:picMk id="9" creationId="{D78AEE81-9287-47F0-ACDE-8D782B62956D}"/>
          </ac:picMkLst>
        </pc:picChg>
        <pc:picChg chg="add del mod">
          <ac:chgData name="윤 일권" userId="7f981300d7faa642" providerId="LiveId" clId="{A4064609-118A-4F3F-BC24-9096C20EFE56}" dt="2021-07-28T12:13:32.865" v="84" actId="22"/>
          <ac:picMkLst>
            <pc:docMk/>
            <pc:sldMk cId="178911140" sldId="278"/>
            <ac:picMk id="11" creationId="{CBDBE2CF-CFC7-4E76-8F58-2C6E131597B8}"/>
          </ac:picMkLst>
        </pc:picChg>
      </pc:sldChg>
      <pc:sldChg chg="addSp delSp modSp mod">
        <pc:chgData name="윤 일권" userId="7f981300d7faa642" providerId="LiveId" clId="{A4064609-118A-4F3F-BC24-9096C20EFE56}" dt="2021-07-28T12:18:15.277" v="416" actId="1035"/>
        <pc:sldMkLst>
          <pc:docMk/>
          <pc:sldMk cId="1893159904" sldId="279"/>
        </pc:sldMkLst>
        <pc:spChg chg="add del">
          <ac:chgData name="윤 일권" userId="7f981300d7faa642" providerId="LiveId" clId="{A4064609-118A-4F3F-BC24-9096C20EFE56}" dt="2021-07-28T12:17:54.087" v="333" actId="478"/>
          <ac:spMkLst>
            <pc:docMk/>
            <pc:sldMk cId="1893159904" sldId="279"/>
            <ac:spMk id="2" creationId="{C9967D65-E830-493F-9D2A-BA47294DF3C8}"/>
          </ac:spMkLst>
        </pc:spChg>
        <pc:spChg chg="mod">
          <ac:chgData name="윤 일권" userId="7f981300d7faa642" providerId="LiveId" clId="{A4064609-118A-4F3F-BC24-9096C20EFE56}" dt="2021-07-28T12:17:02.774" v="260" actId="20577"/>
          <ac:spMkLst>
            <pc:docMk/>
            <pc:sldMk cId="1893159904" sldId="279"/>
            <ac:spMk id="6" creationId="{D5B1ABA3-7F9C-4EAF-A909-EDBE8DD7EEB9}"/>
          </ac:spMkLst>
        </pc:spChg>
        <pc:spChg chg="mod">
          <ac:chgData name="윤 일권" userId="7f981300d7faa642" providerId="LiveId" clId="{A4064609-118A-4F3F-BC24-9096C20EFE56}" dt="2021-07-28T12:17:02.087" v="259"/>
          <ac:spMkLst>
            <pc:docMk/>
            <pc:sldMk cId="1893159904" sldId="279"/>
            <ac:spMk id="7" creationId="{1EC64467-7DB3-4E18-9C95-D9A65B2E35BB}"/>
          </ac:spMkLst>
        </pc:spChg>
        <pc:spChg chg="mod">
          <ac:chgData name="윤 일권" userId="7f981300d7faa642" providerId="LiveId" clId="{A4064609-118A-4F3F-BC24-9096C20EFE56}" dt="2021-07-28T12:17:05.200" v="261" actId="20577"/>
          <ac:spMkLst>
            <pc:docMk/>
            <pc:sldMk cId="1893159904" sldId="279"/>
            <ac:spMk id="10" creationId="{19C98ED1-F442-4E67-8FC9-E511EE5540F0}"/>
          </ac:spMkLst>
        </pc:spChg>
        <pc:spChg chg="mod">
          <ac:chgData name="윤 일권" userId="7f981300d7faa642" providerId="LiveId" clId="{A4064609-118A-4F3F-BC24-9096C20EFE56}" dt="2021-07-28T12:17:30.166" v="299"/>
          <ac:spMkLst>
            <pc:docMk/>
            <pc:sldMk cId="1893159904" sldId="279"/>
            <ac:spMk id="11" creationId="{E2E4DEFE-BC42-48FF-848C-EF9A07A773CF}"/>
          </ac:spMkLst>
        </pc:spChg>
        <pc:spChg chg="mod">
          <ac:chgData name="윤 일권" userId="7f981300d7faa642" providerId="LiveId" clId="{A4064609-118A-4F3F-BC24-9096C20EFE56}" dt="2021-07-28T12:17:06.486" v="263" actId="20577"/>
          <ac:spMkLst>
            <pc:docMk/>
            <pc:sldMk cId="1893159904" sldId="279"/>
            <ac:spMk id="13" creationId="{60A52212-A4CD-4FFE-BD39-A92687D315C3}"/>
          </ac:spMkLst>
        </pc:spChg>
        <pc:spChg chg="mod">
          <ac:chgData name="윤 일권" userId="7f981300d7faa642" providerId="LiveId" clId="{A4064609-118A-4F3F-BC24-9096C20EFE56}" dt="2021-07-28T12:17:47.081" v="328"/>
          <ac:spMkLst>
            <pc:docMk/>
            <pc:sldMk cId="1893159904" sldId="279"/>
            <ac:spMk id="14" creationId="{C0F6BE83-40A0-4FE8-B41C-0839AA18DB54}"/>
          </ac:spMkLst>
        </pc:spChg>
        <pc:spChg chg="del mod topLvl">
          <ac:chgData name="윤 일권" userId="7f981300d7faa642" providerId="LiveId" clId="{A4064609-118A-4F3F-BC24-9096C20EFE56}" dt="2021-07-28T12:17:50.246" v="330" actId="478"/>
          <ac:spMkLst>
            <pc:docMk/>
            <pc:sldMk cId="1893159904" sldId="279"/>
            <ac:spMk id="16" creationId="{96463A60-7B21-41D4-8E6A-6554BD39C601}"/>
          </ac:spMkLst>
        </pc:spChg>
        <pc:spChg chg="del mod topLvl">
          <ac:chgData name="윤 일권" userId="7f981300d7faa642" providerId="LiveId" clId="{A4064609-118A-4F3F-BC24-9096C20EFE56}" dt="2021-07-28T12:17:57.180" v="334" actId="478"/>
          <ac:spMkLst>
            <pc:docMk/>
            <pc:sldMk cId="1893159904" sldId="279"/>
            <ac:spMk id="17" creationId="{BE7B33F9-CE78-4EDE-AF3B-87C905CF040D}"/>
          </ac:spMkLst>
        </pc:spChg>
        <pc:grpChg chg="mod">
          <ac:chgData name="윤 일권" userId="7f981300d7faa642" providerId="LiveId" clId="{A4064609-118A-4F3F-BC24-9096C20EFE56}" dt="2021-07-28T12:18:15.277" v="416" actId="1035"/>
          <ac:grpSpMkLst>
            <pc:docMk/>
            <pc:sldMk cId="1893159904" sldId="279"/>
            <ac:grpSpMk id="8" creationId="{F868A564-5C93-444C-9BB7-66C25FFD4D94}"/>
          </ac:grpSpMkLst>
        </pc:grpChg>
        <pc:grpChg chg="mod">
          <ac:chgData name="윤 일권" userId="7f981300d7faa642" providerId="LiveId" clId="{A4064609-118A-4F3F-BC24-9096C20EFE56}" dt="2021-07-28T12:18:15.277" v="416" actId="1035"/>
          <ac:grpSpMkLst>
            <pc:docMk/>
            <pc:sldMk cId="1893159904" sldId="279"/>
            <ac:grpSpMk id="9" creationId="{8DBDC3F1-5C57-49E7-92D1-035A63CFD9BA}"/>
          </ac:grpSpMkLst>
        </pc:grpChg>
        <pc:grpChg chg="mod">
          <ac:chgData name="윤 일권" userId="7f981300d7faa642" providerId="LiveId" clId="{A4064609-118A-4F3F-BC24-9096C20EFE56}" dt="2021-07-28T12:18:15.277" v="416" actId="1035"/>
          <ac:grpSpMkLst>
            <pc:docMk/>
            <pc:sldMk cId="1893159904" sldId="279"/>
            <ac:grpSpMk id="12" creationId="{44386302-EFFB-449D-9B3B-63EE40C74081}"/>
          </ac:grpSpMkLst>
        </pc:grpChg>
        <pc:grpChg chg="del">
          <ac:chgData name="윤 일권" userId="7f981300d7faa642" providerId="LiveId" clId="{A4064609-118A-4F3F-BC24-9096C20EFE56}" dt="2021-07-28T12:17:50.246" v="330" actId="478"/>
          <ac:grpSpMkLst>
            <pc:docMk/>
            <pc:sldMk cId="1893159904" sldId="279"/>
            <ac:grpSpMk id="15" creationId="{6C270C65-C2D4-45CB-B6AD-3B5AFBB8495F}"/>
          </ac:grpSpMkLst>
        </pc:grpChg>
      </pc:sldChg>
      <pc:sldChg chg="modSp mod ord">
        <pc:chgData name="윤 일권" userId="7f981300d7faa642" providerId="LiveId" clId="{A4064609-118A-4F3F-BC24-9096C20EFE56}" dt="2021-07-28T13:56:44.623" v="3302" actId="1076"/>
        <pc:sldMkLst>
          <pc:docMk/>
          <pc:sldMk cId="1246644552" sldId="281"/>
        </pc:sldMkLst>
        <pc:spChg chg="mod">
          <ac:chgData name="윤 일권" userId="7f981300d7faa642" providerId="LiveId" clId="{A4064609-118A-4F3F-BC24-9096C20EFE56}" dt="2021-07-28T13:56:26.335" v="3300" actId="20577"/>
          <ac:spMkLst>
            <pc:docMk/>
            <pc:sldMk cId="1246644552" sldId="281"/>
            <ac:spMk id="12" creationId="{E7C2DF40-F059-4C5A-845B-22A41B693565}"/>
          </ac:spMkLst>
        </pc:spChg>
        <pc:spChg chg="mod">
          <ac:chgData name="윤 일권" userId="7f981300d7faa642" providerId="LiveId" clId="{A4064609-118A-4F3F-BC24-9096C20EFE56}" dt="2021-07-28T13:56:44.623" v="3302" actId="1076"/>
          <ac:spMkLst>
            <pc:docMk/>
            <pc:sldMk cId="1246644552" sldId="281"/>
            <ac:spMk id="13" creationId="{BD567853-BF0A-4002-9700-20541149E58E}"/>
          </ac:spMkLst>
        </pc:spChg>
      </pc:sldChg>
      <pc:sldChg chg="addSp delSp modSp mod">
        <pc:chgData name="윤 일권" userId="7f981300d7faa642" providerId="LiveId" clId="{A4064609-118A-4F3F-BC24-9096C20EFE56}" dt="2021-07-28T12:39:13.043" v="562" actId="1076"/>
        <pc:sldMkLst>
          <pc:docMk/>
          <pc:sldMk cId="4167695892" sldId="285"/>
        </pc:sldMkLst>
        <pc:spChg chg="mod">
          <ac:chgData name="윤 일권" userId="7f981300d7faa642" providerId="LiveId" clId="{A4064609-118A-4F3F-BC24-9096C20EFE56}" dt="2021-07-28T12:18:55.403" v="499" actId="20577"/>
          <ac:spMkLst>
            <pc:docMk/>
            <pc:sldMk cId="4167695892" sldId="285"/>
            <ac:spMk id="5" creationId="{AADC96B8-21F1-4CA5-82F2-62149BA3A81F}"/>
          </ac:spMkLst>
        </pc:spChg>
        <pc:spChg chg="mod">
          <ac:chgData name="윤 일권" userId="7f981300d7faa642" providerId="LiveId" clId="{A4064609-118A-4F3F-BC24-9096C20EFE56}" dt="2021-07-28T12:18:48.984" v="492" actId="14100"/>
          <ac:spMkLst>
            <pc:docMk/>
            <pc:sldMk cId="4167695892" sldId="285"/>
            <ac:spMk id="6" creationId="{E9E4E03B-DC2B-4AB1-AA88-841F77488FB8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7" creationId="{BD038ECE-E8A4-4AC0-89E2-5CBBF4EBBB09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9" creationId="{EAFF4582-E84B-47CB-B0B6-FB23ED849DAA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2" creationId="{60CD5D5E-67E6-4201-96D6-A5280732B836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5" creationId="{37E5DEF6-8AEA-4701-AAC9-8B543D6FFA81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6" creationId="{3C183CE1-D8A2-4BE8-BDA0-493E10B40740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18" creationId="{2FC692AB-13CB-496E-B4BE-0D7B26B83ECB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19" creationId="{1F7B5FF0-FF1E-403A-89E9-B974CF1100A5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20" creationId="{81EAD4AD-BA90-4141-BDF9-5F7B90A4D6EE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21" creationId="{B6AEE38D-6CC7-41A2-B4AC-E22B635E630B}"/>
          </ac:spMkLst>
        </pc:spChg>
        <pc:spChg chg="del">
          <ac:chgData name="윤 일권" userId="7f981300d7faa642" providerId="LiveId" clId="{A4064609-118A-4F3F-BC24-9096C20EFE56}" dt="2021-07-28T12:34:08.193" v="500" actId="478"/>
          <ac:spMkLst>
            <pc:docMk/>
            <pc:sldMk cId="4167695892" sldId="285"/>
            <ac:spMk id="23" creationId="{9C006FA2-5A5E-4E43-9307-B266158068B7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4" creationId="{EE804E9D-1565-473A-999D-07457FFEC776}"/>
          </ac:spMkLst>
        </pc:spChg>
        <pc:spChg chg="add mod">
          <ac:chgData name="윤 일권" userId="7f981300d7faa642" providerId="LiveId" clId="{A4064609-118A-4F3F-BC24-9096C20EFE56}" dt="2021-07-28T12:39:10.570" v="561" actId="1076"/>
          <ac:spMkLst>
            <pc:docMk/>
            <pc:sldMk cId="4167695892" sldId="285"/>
            <ac:spMk id="25" creationId="{CEA0C563-2BE3-462F-8BBF-8094A61F7C32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6" creationId="{245CA943-F82E-455E-8815-0FF2175745BC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7" creationId="{23F2C951-D913-4257-91DB-46CA4E365A73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8" creationId="{2290B96A-D8B8-47AA-A4CC-83147186AEA1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29" creationId="{DAED6979-3A76-4DB7-977D-DDF218A8EBF8}"/>
          </ac:spMkLst>
        </pc:spChg>
        <pc:spChg chg="add mod">
          <ac:chgData name="윤 일권" userId="7f981300d7faa642" providerId="LiveId" clId="{A4064609-118A-4F3F-BC24-9096C20EFE56}" dt="2021-07-28T12:34:15.833" v="502" actId="1076"/>
          <ac:spMkLst>
            <pc:docMk/>
            <pc:sldMk cId="4167695892" sldId="285"/>
            <ac:spMk id="30" creationId="{D5E85545-5513-4E7C-A21D-2EA8E0190777}"/>
          </ac:spMkLst>
        </pc:spChg>
        <pc:spChg chg="add mod">
          <ac:chgData name="윤 일권" userId="7f981300d7faa642" providerId="LiveId" clId="{A4064609-118A-4F3F-BC24-9096C20EFE56}" dt="2021-07-28T12:39:06.598" v="560" actId="1076"/>
          <ac:spMkLst>
            <pc:docMk/>
            <pc:sldMk cId="4167695892" sldId="285"/>
            <ac:spMk id="31" creationId="{41F87B00-666C-4D79-8284-7677E220EF4D}"/>
          </ac:spMkLst>
        </pc:spChg>
        <pc:spChg chg="add mod">
          <ac:chgData name="윤 일권" userId="7f981300d7faa642" providerId="LiveId" clId="{A4064609-118A-4F3F-BC24-9096C20EFE56}" dt="2021-07-28T12:39:13.043" v="562" actId="1076"/>
          <ac:spMkLst>
            <pc:docMk/>
            <pc:sldMk cId="4167695892" sldId="285"/>
            <ac:spMk id="32" creationId="{02FBC4AF-F991-4F6D-8BD1-4A935B7BCAA6}"/>
          </ac:spMkLst>
        </pc:spChg>
        <pc:cxnChg chg="del">
          <ac:chgData name="윤 일권" userId="7f981300d7faa642" providerId="LiveId" clId="{A4064609-118A-4F3F-BC24-9096C20EFE56}" dt="2021-07-28T12:34:08.193" v="500" actId="478"/>
          <ac:cxnSpMkLst>
            <pc:docMk/>
            <pc:sldMk cId="4167695892" sldId="285"/>
            <ac:cxnSpMk id="11" creationId="{C38288DF-EF25-4352-BDD4-2E7F8DD223D3}"/>
          </ac:cxnSpMkLst>
        </pc:cxnChg>
        <pc:cxnChg chg="del">
          <ac:chgData name="윤 일권" userId="7f981300d7faa642" providerId="LiveId" clId="{A4064609-118A-4F3F-BC24-9096C20EFE56}" dt="2021-07-28T12:34:08.193" v="500" actId="478"/>
          <ac:cxnSpMkLst>
            <pc:docMk/>
            <pc:sldMk cId="4167695892" sldId="285"/>
            <ac:cxnSpMk id="17" creationId="{68BDA03F-C887-40F8-B676-C9BE8C79B160}"/>
          </ac:cxnSpMkLst>
        </pc:cxnChg>
        <pc:cxnChg chg="del">
          <ac:chgData name="윤 일권" userId="7f981300d7faa642" providerId="LiveId" clId="{A4064609-118A-4F3F-BC24-9096C20EFE56}" dt="2021-07-28T12:34:08.193" v="500" actId="478"/>
          <ac:cxnSpMkLst>
            <pc:docMk/>
            <pc:sldMk cId="4167695892" sldId="285"/>
            <ac:cxnSpMk id="22" creationId="{08C422D0-4EF4-4D16-9138-D7D4D0A7A56F}"/>
          </ac:cxnSpMkLst>
        </pc:cxnChg>
      </pc:sldChg>
      <pc:sldChg chg="addSp delSp modSp del mod">
        <pc:chgData name="윤 일권" userId="7f981300d7faa642" providerId="LiveId" clId="{A4064609-118A-4F3F-BC24-9096C20EFE56}" dt="2021-07-28T13:56:13.216" v="3295" actId="47"/>
        <pc:sldMkLst>
          <pc:docMk/>
          <pc:sldMk cId="1932735621" sldId="287"/>
        </pc:sldMkLst>
        <pc:spChg chg="mod">
          <ac:chgData name="윤 일권" userId="7f981300d7faa642" providerId="LiveId" clId="{A4064609-118A-4F3F-BC24-9096C20EFE56}" dt="2021-07-28T12:39:38.592" v="616" actId="20577"/>
          <ac:spMkLst>
            <pc:docMk/>
            <pc:sldMk cId="1932735621" sldId="287"/>
            <ac:spMk id="5" creationId="{AADC96B8-21F1-4CA5-82F2-62149BA3A81F}"/>
          </ac:spMkLst>
        </pc:spChg>
        <pc:spChg chg="mod">
          <ac:chgData name="윤 일권" userId="7f981300d7faa642" providerId="LiveId" clId="{A4064609-118A-4F3F-BC24-9096C20EFE56}" dt="2021-07-28T12:39:35.967" v="615" actId="14100"/>
          <ac:spMkLst>
            <pc:docMk/>
            <pc:sldMk cId="1932735621" sldId="287"/>
            <ac:spMk id="6" creationId="{E9E4E03B-DC2B-4AB1-AA88-841F77488FB8}"/>
          </ac:spMkLst>
        </pc:spChg>
        <pc:spChg chg="add del mod">
          <ac:chgData name="윤 일권" userId="7f981300d7faa642" providerId="LiveId" clId="{A4064609-118A-4F3F-BC24-9096C20EFE56}" dt="2021-07-28T12:43:58.056" v="664" actId="14100"/>
          <ac:spMkLst>
            <pc:docMk/>
            <pc:sldMk cId="1932735621" sldId="287"/>
            <ac:spMk id="21" creationId="{B6AEE38D-6CC7-41A2-B4AC-E22B635E630B}"/>
          </ac:spMkLst>
        </pc:spChg>
        <pc:spChg chg="add del mod">
          <ac:chgData name="윤 일권" userId="7f981300d7faa642" providerId="LiveId" clId="{A4064609-118A-4F3F-BC24-9096C20EFE56}" dt="2021-07-28T12:43:17.859" v="660" actId="478"/>
          <ac:spMkLst>
            <pc:docMk/>
            <pc:sldMk cId="1932735621" sldId="287"/>
            <ac:spMk id="23" creationId="{9C006FA2-5A5E-4E43-9307-B266158068B7}"/>
          </ac:spMkLst>
        </pc:spChg>
        <pc:graphicFrameChg chg="add del">
          <ac:chgData name="윤 일권" userId="7f981300d7faa642" providerId="LiveId" clId="{A4064609-118A-4F3F-BC24-9096C20EFE56}" dt="2021-07-28T12:43:16.004" v="658" actId="478"/>
          <ac:graphicFrameMkLst>
            <pc:docMk/>
            <pc:sldMk cId="1932735621" sldId="287"/>
            <ac:graphicFrameMk id="8" creationId="{BB493012-744D-4843-9A1F-BD2870CD6EEF}"/>
          </ac:graphicFrameMkLst>
        </pc:graphicFrameChg>
        <pc:cxnChg chg="add del mod">
          <ac:chgData name="윤 일권" userId="7f981300d7faa642" providerId="LiveId" clId="{A4064609-118A-4F3F-BC24-9096C20EFE56}" dt="2021-07-28T12:43:18.848" v="662" actId="478"/>
          <ac:cxnSpMkLst>
            <pc:docMk/>
            <pc:sldMk cId="1932735621" sldId="287"/>
            <ac:cxnSpMk id="22" creationId="{08C422D0-4EF4-4D16-9138-D7D4D0A7A56F}"/>
          </ac:cxnSpMkLst>
        </pc:cxnChg>
      </pc:sldChg>
      <pc:sldChg chg="modSp add mod">
        <pc:chgData name="윤 일권" userId="7f981300d7faa642" providerId="LiveId" clId="{A4064609-118A-4F3F-BC24-9096C20EFE56}" dt="2021-07-28T13:58:07.155" v="3384" actId="1076"/>
        <pc:sldMkLst>
          <pc:docMk/>
          <pc:sldMk cId="488759975" sldId="296"/>
        </pc:sldMkLst>
        <pc:spChg chg="mod">
          <ac:chgData name="윤 일권" userId="7f981300d7faa642" providerId="LiveId" clId="{A4064609-118A-4F3F-BC24-9096C20EFE56}" dt="2021-07-28T13:56:53.931" v="3307" actId="20577"/>
          <ac:spMkLst>
            <pc:docMk/>
            <pc:sldMk cId="488759975" sldId="296"/>
            <ac:spMk id="5" creationId="{AADC96B8-21F1-4CA5-82F2-62149BA3A81F}"/>
          </ac:spMkLst>
        </pc:spChg>
        <pc:spChg chg="mod">
          <ac:chgData name="윤 일권" userId="7f981300d7faa642" providerId="LiveId" clId="{A4064609-118A-4F3F-BC24-9096C20EFE56}" dt="2021-07-28T13:57:29.693" v="3383" actId="20577"/>
          <ac:spMkLst>
            <pc:docMk/>
            <pc:sldMk cId="488759975" sldId="296"/>
            <ac:spMk id="6" creationId="{E9E4E03B-DC2B-4AB1-AA88-841F77488FB8}"/>
          </ac:spMkLst>
        </pc:spChg>
        <pc:picChg chg="mod">
          <ac:chgData name="윤 일권" userId="7f981300d7faa642" providerId="LiveId" clId="{A4064609-118A-4F3F-BC24-9096C20EFE56}" dt="2021-07-28T12:45:07.125" v="667" actId="1076"/>
          <ac:picMkLst>
            <pc:docMk/>
            <pc:sldMk cId="488759975" sldId="296"/>
            <ac:picMk id="8" creationId="{16CA7DBA-09C7-4800-B65F-317C49D487D7}"/>
          </ac:picMkLst>
        </pc:picChg>
        <pc:picChg chg="mod">
          <ac:chgData name="윤 일권" userId="7f981300d7faa642" providerId="LiveId" clId="{A4064609-118A-4F3F-BC24-9096C20EFE56}" dt="2021-07-28T13:58:07.155" v="3384" actId="1076"/>
          <ac:picMkLst>
            <pc:docMk/>
            <pc:sldMk cId="488759975" sldId="296"/>
            <ac:picMk id="10" creationId="{6BC9680E-2582-4AD7-A84A-400CA6FCAF72}"/>
          </ac:picMkLst>
        </pc:picChg>
      </pc:sldChg>
      <pc:sldChg chg="addSp delSp modSp add del mod modTransition modAnim">
        <pc:chgData name="윤 일권" userId="7f981300d7faa642" providerId="LiveId" clId="{A4064609-118A-4F3F-BC24-9096C20EFE56}" dt="2021-07-28T13:35:53.122" v="2327" actId="20577"/>
        <pc:sldMkLst>
          <pc:docMk/>
          <pc:sldMk cId="2852653442" sldId="297"/>
        </pc:sldMkLst>
        <pc:spChg chg="del">
          <ac:chgData name="윤 일권" userId="7f981300d7faa642" providerId="LiveId" clId="{A4064609-118A-4F3F-BC24-9096C20EFE56}" dt="2021-07-28T12:48:54.339" v="674" actId="478"/>
          <ac:spMkLst>
            <pc:docMk/>
            <pc:sldMk cId="2852653442" sldId="297"/>
            <ac:spMk id="2" creationId="{F9B318F2-4275-4792-BA0D-1C777EA2C0BD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6" creationId="{69B65E6F-FE33-4F45-B0DC-BC3783F15932}"/>
          </ac:spMkLst>
        </pc:spChg>
        <pc:spChg chg="del">
          <ac:chgData name="윤 일권" userId="7f981300d7faa642" providerId="LiveId" clId="{A4064609-118A-4F3F-BC24-9096C20EFE56}" dt="2021-07-28T12:48:53.385" v="673" actId="478"/>
          <ac:spMkLst>
            <pc:docMk/>
            <pc:sldMk cId="2852653442" sldId="297"/>
            <ac:spMk id="7" creationId="{94C22931-DA47-44E0-99CC-85BADFF41BAD}"/>
          </ac:spMkLst>
        </pc:spChg>
        <pc:spChg chg="del">
          <ac:chgData name="윤 일권" userId="7f981300d7faa642" providerId="LiveId" clId="{A4064609-118A-4F3F-BC24-9096C20EFE56}" dt="2021-07-28T12:48:53.385" v="673" actId="478"/>
          <ac:spMkLst>
            <pc:docMk/>
            <pc:sldMk cId="2852653442" sldId="297"/>
            <ac:spMk id="8" creationId="{9B0A8ADA-1B89-429D-AB9E-B96282AEEB41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4" creationId="{3DDAACA2-C5A0-4579-86BF-BEB61838FBE1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5" creationId="{5F58F48F-28D9-471F-A309-9A9D5911B729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6" creationId="{83B20D0A-56A3-4E0D-A229-0AB21C11EFED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18" creationId="{8D3F4F78-ECFD-4345-A28B-E480014F25E0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4" creationId="{B3015174-8FA7-42E9-AC30-E7FB10D71C9B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5" creationId="{A0E954C3-E027-4119-B210-4BABC4C69DE9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6" creationId="{81DF9880-5B2D-4688-89F5-F07119F6BCA8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7" creationId="{42E5108F-36D7-4E2F-BFCD-86CCEFDFBC08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38" creationId="{BCDE8DF5-17C0-4414-A085-82C880A79F1B}"/>
          </ac:spMkLst>
        </pc:spChg>
        <pc:spChg chg="mod">
          <ac:chgData name="윤 일권" userId="7f981300d7faa642" providerId="LiveId" clId="{A4064609-118A-4F3F-BC24-9096C20EFE56}" dt="2021-07-28T13:25:07.695" v="1913"/>
          <ac:spMkLst>
            <pc:docMk/>
            <pc:sldMk cId="2852653442" sldId="297"/>
            <ac:spMk id="39" creationId="{FA6925B2-9C5D-445B-BFC6-0F016CE5BB94}"/>
          </ac:spMkLst>
        </pc:spChg>
        <pc:spChg chg="mod">
          <ac:chgData name="윤 일권" userId="7f981300d7faa642" providerId="LiveId" clId="{A4064609-118A-4F3F-BC24-9096C20EFE56}" dt="2021-07-28T13:21:35.696" v="1754" actId="20577"/>
          <ac:spMkLst>
            <pc:docMk/>
            <pc:sldMk cId="2852653442" sldId="297"/>
            <ac:spMk id="41" creationId="{4980A5DE-48D8-4FC7-BEA9-92F1994ACEC9}"/>
          </ac:spMkLst>
        </pc:spChg>
        <pc:spChg chg="mod">
          <ac:chgData name="윤 일권" userId="7f981300d7faa642" providerId="LiveId" clId="{A4064609-118A-4F3F-BC24-9096C20EFE56}" dt="2021-07-28T13:25:17.651" v="1914" actId="2711"/>
          <ac:spMkLst>
            <pc:docMk/>
            <pc:sldMk cId="2852653442" sldId="297"/>
            <ac:spMk id="42" creationId="{841D9E5C-C13B-41B8-9150-883B5D2815AE}"/>
          </ac:spMkLst>
        </pc:spChg>
        <pc:spChg chg="add del mod">
          <ac:chgData name="윤 일권" userId="7f981300d7faa642" providerId="LiveId" clId="{A4064609-118A-4F3F-BC24-9096C20EFE56}" dt="2021-07-28T13:27:29.702" v="2124" actId="20577"/>
          <ac:spMkLst>
            <pc:docMk/>
            <pc:sldMk cId="2852653442" sldId="297"/>
            <ac:spMk id="43" creationId="{01FCA21E-A75B-4D00-B40E-F012D6AD9748}"/>
          </ac:spMkLst>
        </pc:spChg>
        <pc:spChg chg="mod">
          <ac:chgData name="윤 일권" userId="7f981300d7faa642" providerId="LiveId" clId="{A4064609-118A-4F3F-BC24-9096C20EFE56}" dt="2021-07-28T13:35:53.122" v="2327" actId="20577"/>
          <ac:spMkLst>
            <pc:docMk/>
            <pc:sldMk cId="2852653442" sldId="297"/>
            <ac:spMk id="44" creationId="{1FCF30B1-FCE7-4540-9CA0-AE4452E3D091}"/>
          </ac:spMkLst>
        </pc:spChg>
        <pc:spChg chg="mod">
          <ac:chgData name="윤 일권" userId="7f981300d7faa642" providerId="LiveId" clId="{A4064609-118A-4F3F-BC24-9096C20EFE56}" dt="2021-07-28T12:49:25.568" v="679" actId="14100"/>
          <ac:spMkLst>
            <pc:docMk/>
            <pc:sldMk cId="2852653442" sldId="297"/>
            <ac:spMk id="46" creationId="{F4A2C6F1-4107-4DE1-8351-97FC51FBED0F}"/>
          </ac:spMkLst>
        </pc:spChg>
        <pc:spChg chg="mod">
          <ac:chgData name="윤 일권" userId="7f981300d7faa642" providerId="LiveId" clId="{A4064609-118A-4F3F-BC24-9096C20EFE56}" dt="2021-07-28T12:49:29.876" v="680" actId="1076"/>
          <ac:spMkLst>
            <pc:docMk/>
            <pc:sldMk cId="2852653442" sldId="297"/>
            <ac:spMk id="47" creationId="{7DF9E966-0894-4438-95B0-329911DF420B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48" creationId="{969BF064-E8EF-4C56-8721-599A6B231CC7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49" creationId="{C9143C11-E0D7-43C8-8BAD-AF3BA25E09B5}"/>
          </ac:spMkLst>
        </pc:spChg>
        <pc:spChg chg="mod">
          <ac:chgData name="윤 일권" userId="7f981300d7faa642" providerId="LiveId" clId="{A4064609-118A-4F3F-BC24-9096C20EFE56}" dt="2021-07-28T13:02:13.715" v="1022" actId="164"/>
          <ac:spMkLst>
            <pc:docMk/>
            <pc:sldMk cId="2852653442" sldId="297"/>
            <ac:spMk id="50" creationId="{CFF87938-3760-4848-A48C-F6A22CBCE77E}"/>
          </ac:spMkLst>
        </pc:spChg>
        <pc:spChg chg="mod">
          <ac:chgData name="윤 일권" userId="7f981300d7faa642" providerId="LiveId" clId="{A4064609-118A-4F3F-BC24-9096C20EFE56}" dt="2021-07-28T13:23:48.669" v="1891" actId="20577"/>
          <ac:spMkLst>
            <pc:docMk/>
            <pc:sldMk cId="2852653442" sldId="297"/>
            <ac:spMk id="51" creationId="{7E5E359E-D63D-44B4-9615-92A78436F7C1}"/>
          </ac:spMkLst>
        </pc:spChg>
        <pc:spChg chg="mod">
          <ac:chgData name="윤 일권" userId="7f981300d7faa642" providerId="LiveId" clId="{A4064609-118A-4F3F-BC24-9096C20EFE56}" dt="2021-07-28T13:23:49.569" v="1892" actId="20577"/>
          <ac:spMkLst>
            <pc:docMk/>
            <pc:sldMk cId="2852653442" sldId="297"/>
            <ac:spMk id="52" creationId="{F564AEAF-0B0D-4D96-8F4E-FCD6F266D6EA}"/>
          </ac:spMkLst>
        </pc:spChg>
        <pc:spChg chg="add mod">
          <ac:chgData name="윤 일권" userId="7f981300d7faa642" providerId="LiveId" clId="{A4064609-118A-4F3F-BC24-9096C20EFE56}" dt="2021-07-28T12:49:01.474" v="676"/>
          <ac:spMkLst>
            <pc:docMk/>
            <pc:sldMk cId="2852653442" sldId="297"/>
            <ac:spMk id="53" creationId="{84B009D9-5D85-4C37-85C2-ABFFBA67093F}"/>
          </ac:spMkLst>
        </pc:spChg>
        <pc:spChg chg="add mod">
          <ac:chgData name="윤 일권" userId="7f981300d7faa642" providerId="LiveId" clId="{A4064609-118A-4F3F-BC24-9096C20EFE56}" dt="2021-07-28T12:49:01.474" v="676"/>
          <ac:spMkLst>
            <pc:docMk/>
            <pc:sldMk cId="2852653442" sldId="297"/>
            <ac:spMk id="54" creationId="{972A3DC1-962D-4FD4-B9B8-ACF6ABB8EB2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2" creationId="{85C1E56D-F866-4F61-AA8A-971429121347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3" creationId="{8E413FB7-5AC7-40B8-A8AF-35A11DF1155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4" creationId="{EDED5307-6A05-407C-A8EE-F1DBA5819716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5" creationId="{39093C14-AD92-4681-A244-9232D81D6EA2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6" creationId="{AE1B7FC5-9F6E-442D-849E-7E74B03BA01B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7" creationId="{74BF0A25-AADB-4FAE-AFDA-1CF908F350F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8" creationId="{216397CB-3AB0-437A-AFBA-D21C3CA5AD9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69" creationId="{61A7E929-AB70-464A-8221-6EA117BC5972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0" creationId="{8A657789-320D-4FF1-A561-A50D6E4528F2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1" creationId="{7AE41BCF-2449-4BED-8FE8-829557A9EDD6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2" creationId="{44E86B84-25CC-4D53-B90C-B775708D668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3" creationId="{AA93AB75-5094-43B3-AC70-F41ADDF8E15D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4" creationId="{CCABF1B1-FBB8-4B2C-AC46-06381CFD1BD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5" creationId="{E6F4C1C4-BE7D-44E7-AFFA-787134820AC8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6" creationId="{6A4CC1F4-0DB9-472C-AB4E-F1B1C90EB9B0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7" creationId="{30C60792-674D-4680-8936-C6B82BFCB3F1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8" creationId="{11DA0A84-6CA2-4B42-BE7F-C33BBA621C3D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79" creationId="{BCC7968F-50DE-4B7D-B7DB-706053AEFD8F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80" creationId="{843FCCE3-C44D-43AE-9FA6-19D9FB887EEF}"/>
          </ac:spMkLst>
        </pc:spChg>
        <pc:spChg chg="mod">
          <ac:chgData name="윤 일권" userId="7f981300d7faa642" providerId="LiveId" clId="{A4064609-118A-4F3F-BC24-9096C20EFE56}" dt="2021-07-28T13:01:55.882" v="1015"/>
          <ac:spMkLst>
            <pc:docMk/>
            <pc:sldMk cId="2852653442" sldId="297"/>
            <ac:spMk id="81" creationId="{9F54D300-A581-41EB-99FD-8D6C50A289D3}"/>
          </ac:spMkLst>
        </pc:spChg>
        <pc:grpChg chg="add 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3" creationId="{0384DE8C-0AA9-450A-874C-BAA9BBE0F1D7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0" creationId="{53BA6BF3-42BB-4009-8693-2651C4B19490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1" creationId="{B117F534-DD23-4A53-844C-839ABABE0924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2" creationId="{FAD89E31-0AD0-4BF7-AF41-265BFD8653EF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13" creationId="{80B45375-A88E-4ED5-9C60-08D7DB1DA7B4}"/>
          </ac:grpSpMkLst>
        </pc:grpChg>
        <pc:grpChg chg="mod">
          <ac:chgData name="윤 일권" userId="7f981300d7faa642" providerId="LiveId" clId="{A4064609-118A-4F3F-BC24-9096C20EFE56}" dt="2021-07-28T13:02:13.715" v="1022" actId="164"/>
          <ac:grpSpMkLst>
            <pc:docMk/>
            <pc:sldMk cId="2852653442" sldId="297"/>
            <ac:grpSpMk id="45" creationId="{A2615F5E-6024-4A2C-9F0F-3EE5581F2C97}"/>
          </ac:grpSpMkLst>
        </pc:grpChg>
        <pc:grpChg chg="add del mod">
          <ac:chgData name="윤 일권" userId="7f981300d7faa642" providerId="LiveId" clId="{A4064609-118A-4F3F-BC24-9096C20EFE56}" dt="2021-07-28T13:02:13.330" v="1020"/>
          <ac:grpSpMkLst>
            <pc:docMk/>
            <pc:sldMk cId="2852653442" sldId="297"/>
            <ac:grpSpMk id="55" creationId="{3FF87895-8A6C-4CDD-B7EC-7640291AFCBC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57" creationId="{8789353F-6184-4AAB-9528-96C3DE462DFB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58" creationId="{8A120A56-BF0B-46D2-B4FC-4082A4746974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59" creationId="{AA1C9FD0-D6E3-44A2-9891-5D3F547F6384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60" creationId="{16578523-9744-4F36-9A1A-4DE35450D936}"/>
          </ac:grpSpMkLst>
        </pc:grpChg>
        <pc:grpChg chg="mod">
          <ac:chgData name="윤 일권" userId="7f981300d7faa642" providerId="LiveId" clId="{A4064609-118A-4F3F-BC24-9096C20EFE56}" dt="2021-07-28T13:01:55.882" v="1015"/>
          <ac:grpSpMkLst>
            <pc:docMk/>
            <pc:sldMk cId="2852653442" sldId="297"/>
            <ac:grpSpMk id="61" creationId="{04F49408-D724-4EB9-8E9E-F73E744F7830}"/>
          </ac:grpSpMkLst>
        </pc:grpChg>
        <pc:cxnChg chg="del">
          <ac:chgData name="윤 일권" userId="7f981300d7faa642" providerId="LiveId" clId="{A4064609-118A-4F3F-BC24-9096C20EFE56}" dt="2021-07-28T12:48:55.566" v="675" actId="478"/>
          <ac:cxnSpMkLst>
            <pc:docMk/>
            <pc:sldMk cId="2852653442" sldId="297"/>
            <ac:cxnSpMk id="4" creationId="{CE46840B-7A26-4CB9-9FDA-CF9F642BF3BC}"/>
          </ac:cxnSpMkLst>
        </pc:cxnChg>
        <pc:cxnChg chg="mod">
          <ac:chgData name="윤 일권" userId="7f981300d7faa642" providerId="LiveId" clId="{A4064609-118A-4F3F-BC24-9096C20EFE56}" dt="2021-07-28T13:02:13.715" v="1022" actId="164"/>
          <ac:cxnSpMkLst>
            <pc:docMk/>
            <pc:sldMk cId="2852653442" sldId="297"/>
            <ac:cxnSpMk id="5" creationId="{CEBA6AA1-6EB0-4AC5-877E-7C5274F1C0FD}"/>
          </ac:cxnSpMkLst>
        </pc:cxnChg>
        <pc:cxnChg chg="add mod">
          <ac:chgData name="윤 일권" userId="7f981300d7faa642" providerId="LiveId" clId="{A4064609-118A-4F3F-BC24-9096C20EFE56}" dt="2021-07-28T12:49:01.474" v="676"/>
          <ac:cxnSpMkLst>
            <pc:docMk/>
            <pc:sldMk cId="2852653442" sldId="297"/>
            <ac:cxnSpMk id="40" creationId="{E2AC58FE-7B4A-4968-9A42-A3FED8328294}"/>
          </ac:cxnSpMkLst>
        </pc:cxnChg>
        <pc:cxnChg chg="mod">
          <ac:chgData name="윤 일권" userId="7f981300d7faa642" providerId="LiveId" clId="{A4064609-118A-4F3F-BC24-9096C20EFE56}" dt="2021-07-28T13:01:55.882" v="1015"/>
          <ac:cxnSpMkLst>
            <pc:docMk/>
            <pc:sldMk cId="2852653442" sldId="297"/>
            <ac:cxnSpMk id="56" creationId="{000E197A-0907-428E-8DBF-359841777AE2}"/>
          </ac:cxnSpMkLst>
        </pc:cxnChg>
      </pc:sldChg>
      <pc:sldChg chg="new del">
        <pc:chgData name="윤 일권" userId="7f981300d7faa642" providerId="LiveId" clId="{A4064609-118A-4F3F-BC24-9096C20EFE56}" dt="2021-07-28T12:48:06.063" v="669" actId="680"/>
        <pc:sldMkLst>
          <pc:docMk/>
          <pc:sldMk cId="3225648073" sldId="297"/>
        </pc:sldMkLst>
      </pc:sldChg>
      <pc:sldChg chg="addSp delSp modSp add mod modTransition">
        <pc:chgData name="윤 일권" userId="7f981300d7faa642" providerId="LiveId" clId="{A4064609-118A-4F3F-BC24-9096C20EFE56}" dt="2021-07-28T13:56:05.677" v="3294" actId="20577"/>
        <pc:sldMkLst>
          <pc:docMk/>
          <pc:sldMk cId="3107948510" sldId="298"/>
        </pc:sldMkLst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6" creationId="{69B65E6F-FE33-4F45-B0DC-BC3783F15932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4" creationId="{3DDAACA2-C5A0-4579-86BF-BEB61838FBE1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5" creationId="{5F58F48F-28D9-471F-A309-9A9D5911B729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6" creationId="{83B20D0A-56A3-4E0D-A229-0AB21C11EFED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18" creationId="{8D3F4F78-ECFD-4345-A28B-E480014F25E0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4" creationId="{B3015174-8FA7-42E9-AC30-E7FB10D71C9B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5" creationId="{A0E954C3-E027-4119-B210-4BABC4C69DE9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6" creationId="{81DF9880-5B2D-4688-89F5-F07119F6BCA8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7" creationId="{42E5108F-36D7-4E2F-BFCD-86CCEFDFBC08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38" creationId="{BCDE8DF5-17C0-4414-A085-82C880A79F1B}"/>
          </ac:spMkLst>
        </pc:spChg>
        <pc:spChg chg="mod">
          <ac:chgData name="윤 일권" userId="7f981300d7faa642" providerId="LiveId" clId="{A4064609-118A-4F3F-BC24-9096C20EFE56}" dt="2021-07-28T13:55:23.037" v="3138" actId="20577"/>
          <ac:spMkLst>
            <pc:docMk/>
            <pc:sldMk cId="3107948510" sldId="298"/>
            <ac:spMk id="39" creationId="{FA6925B2-9C5D-445B-BFC6-0F016CE5BB94}"/>
          </ac:spMkLst>
        </pc:spChg>
        <pc:spChg chg="add del mod">
          <ac:chgData name="윤 일권" userId="7f981300d7faa642" providerId="LiveId" clId="{A4064609-118A-4F3F-BC24-9096C20EFE56}" dt="2021-07-28T13:52:19.081" v="2730" actId="20577"/>
          <ac:spMkLst>
            <pc:docMk/>
            <pc:sldMk cId="3107948510" sldId="298"/>
            <ac:spMk id="41" creationId="{4980A5DE-48D8-4FC7-BEA9-92F1994ACEC9}"/>
          </ac:spMkLst>
        </pc:spChg>
        <pc:spChg chg="mod">
          <ac:chgData name="윤 일권" userId="7f981300d7faa642" providerId="LiveId" clId="{A4064609-118A-4F3F-BC24-9096C20EFE56}" dt="2021-07-28T13:55:20.767" v="3137" actId="20577"/>
          <ac:spMkLst>
            <pc:docMk/>
            <pc:sldMk cId="3107948510" sldId="298"/>
            <ac:spMk id="42" creationId="{841D9E5C-C13B-41B8-9150-883B5D2815AE}"/>
          </ac:spMkLst>
        </pc:spChg>
        <pc:spChg chg="mod">
          <ac:chgData name="윤 일권" userId="7f981300d7faa642" providerId="LiveId" clId="{A4064609-118A-4F3F-BC24-9096C20EFE56}" dt="2021-07-28T13:55:16.480" v="3129" actId="20577"/>
          <ac:spMkLst>
            <pc:docMk/>
            <pc:sldMk cId="3107948510" sldId="298"/>
            <ac:spMk id="43" creationId="{01FCA21E-A75B-4D00-B40E-F012D6AD9748}"/>
          </ac:spMkLst>
        </pc:spChg>
        <pc:spChg chg="mod">
          <ac:chgData name="윤 일권" userId="7f981300d7faa642" providerId="LiveId" clId="{A4064609-118A-4F3F-BC24-9096C20EFE56}" dt="2021-07-28T13:56:05.677" v="3294" actId="20577"/>
          <ac:spMkLst>
            <pc:docMk/>
            <pc:sldMk cId="3107948510" sldId="298"/>
            <ac:spMk id="44" creationId="{1FCF30B1-FCE7-4540-9CA0-AE4452E3D091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48" creationId="{969BF064-E8EF-4C56-8721-599A6B231CC7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49" creationId="{C9143C11-E0D7-43C8-8BAD-AF3BA25E09B5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50" creationId="{CFF87938-3760-4848-A48C-F6A22CBCE77E}"/>
          </ac:spMkLst>
        </pc:spChg>
        <pc:spChg chg="mod">
          <ac:chgData name="윤 일권" userId="7f981300d7faa642" providerId="LiveId" clId="{A4064609-118A-4F3F-BC24-9096C20EFE56}" dt="2021-07-28T13:02:13.543" v="1021" actId="164"/>
          <ac:spMkLst>
            <pc:docMk/>
            <pc:sldMk cId="3107948510" sldId="298"/>
            <ac:spMk id="51" creationId="{7E5E359E-D63D-44B4-9615-92A78436F7C1}"/>
          </ac:spMkLst>
        </pc:spChg>
        <pc:spChg chg="mod">
          <ac:chgData name="윤 일권" userId="7f981300d7faa642" providerId="LiveId" clId="{A4064609-118A-4F3F-BC24-9096C20EFE56}" dt="2021-07-28T13:02:21.445" v="1055"/>
          <ac:spMkLst>
            <pc:docMk/>
            <pc:sldMk cId="3107948510" sldId="298"/>
            <ac:spMk id="52" creationId="{F564AEAF-0B0D-4D96-8F4E-FCD6F266D6EA}"/>
          </ac:spMkLst>
        </pc:spChg>
        <pc:grpChg chg="add 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2" creationId="{14FAA233-C9A7-4B92-85A9-951021A17B00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0" creationId="{53BA6BF3-42BB-4009-8693-2651C4B19490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1" creationId="{B117F534-DD23-4A53-844C-839ABABE0924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2" creationId="{FAD89E31-0AD0-4BF7-AF41-265BFD8653EF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13" creationId="{80B45375-A88E-4ED5-9C60-08D7DB1DA7B4}"/>
          </ac:grpSpMkLst>
        </pc:grpChg>
        <pc:grpChg chg="mod">
          <ac:chgData name="윤 일권" userId="7f981300d7faa642" providerId="LiveId" clId="{A4064609-118A-4F3F-BC24-9096C20EFE56}" dt="2021-07-28T13:02:13.543" v="1021" actId="164"/>
          <ac:grpSpMkLst>
            <pc:docMk/>
            <pc:sldMk cId="3107948510" sldId="298"/>
            <ac:grpSpMk id="45" creationId="{A2615F5E-6024-4A2C-9F0F-3EE5581F2C97}"/>
          </ac:grpSpMkLst>
        </pc:grpChg>
        <pc:cxnChg chg="mod">
          <ac:chgData name="윤 일권" userId="7f981300d7faa642" providerId="LiveId" clId="{A4064609-118A-4F3F-BC24-9096C20EFE56}" dt="2021-07-28T13:02:13.543" v="1021" actId="164"/>
          <ac:cxnSpMkLst>
            <pc:docMk/>
            <pc:sldMk cId="3107948510" sldId="298"/>
            <ac:cxnSpMk id="5" creationId="{CEBA6AA1-6EB0-4AC5-877E-7C5274F1C0FD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68E-4689-83C0-135697B60A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8E-4689-83C0-135697B60A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68E-4689-83C0-135697B60A1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68E-4689-83C0-135697B60A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B-41FF-81E2-3F54D9A6602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91929352-7A49-44FF-A6F8-6D591556ECE1}" type="presOf" srcId="{D578EAF8-38ED-4B3B-B355-2F1EBFDA0186}" destId="{DA52385E-6C38-436D-8E89-F8D64B77D97F}" srcOrd="0" destOrd="0" presId="urn:microsoft.com/office/officeart/2005/8/layout/cycle7"/>
    <dgm:cxn modelId="{EB00E656-1FCE-41DB-BA65-77255DAB1265}" type="presOf" srcId="{62259272-2BD4-485A-BEB8-E48D6B8C0557}" destId="{A7B1697D-45A1-4DD7-A781-DA501C9546C6}" srcOrd="1" destOrd="0" presId="urn:microsoft.com/office/officeart/2005/8/layout/cycle7"/>
    <dgm:cxn modelId="{0048958A-9952-4C2C-9AFD-CB885B62F9A6}" type="presOf" srcId="{62259272-2BD4-485A-BEB8-E48D6B8C0557}" destId="{4252A4D7-DD5F-42F7-BEE0-FC9CF5B8BB06}" srcOrd="0" destOrd="0" presId="urn:microsoft.com/office/officeart/2005/8/layout/cycle7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5349BFA0-5FDF-42B9-8621-B0FD916D50E5}" type="presParOf" srcId="{B63F0890-046A-45A7-ADC5-95A139715487}" destId="{DA52385E-6C38-436D-8E89-F8D64B77D97F}" srcOrd="4" destOrd="0" presId="urn:microsoft.com/office/officeart/2005/8/layout/cycle7"/>
    <dgm:cxn modelId="{3CD1BAB8-6FB5-46A7-BFE8-DEBF1DC53EEC}" type="presParOf" srcId="{B63F0890-046A-45A7-ADC5-95A139715487}" destId="{4252A4D7-DD5F-42F7-BEE0-FC9CF5B8BB06}" srcOrd="5" destOrd="0" presId="urn:microsoft.com/office/officeart/2005/8/layout/cycle7"/>
    <dgm:cxn modelId="{CB85B0CF-7FE1-4B26-931D-11CF0992397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100" kern="1200" dirty="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883425" y="1896143"/>
            <a:ext cx="6425157" cy="4030636"/>
            <a:chOff x="2883426" y="2537279"/>
            <a:chExt cx="6425157" cy="40306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508015" y="4382701"/>
              <a:ext cx="3031599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5</a:t>
              </a:r>
              <a:r>
                <a:rPr lang="ko-KR" altLang="en-US" sz="3600" dirty="0">
                  <a:solidFill>
                    <a:schemeClr val="bg1"/>
                  </a:solidFill>
                </a:rPr>
                <a:t>팀 </a:t>
              </a:r>
              <a:r>
                <a:rPr lang="en-US" altLang="ko-KR" sz="3600" dirty="0">
                  <a:solidFill>
                    <a:schemeClr val="bg1"/>
                  </a:solidFill>
                </a:rPr>
                <a:t>Early Bird</a:t>
              </a: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2019158044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윤일권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2019152046 </a:t>
              </a:r>
              <a:r>
                <a:rPr lang="ko-KR" altLang="en-US" sz="2000" dirty="0">
                  <a:solidFill>
                    <a:schemeClr val="bg1"/>
                  </a:solidFill>
                </a:rPr>
                <a:t>강용민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2019150054 </a:t>
              </a:r>
              <a:r>
                <a:rPr lang="ko-KR" altLang="en-US" sz="2000" dirty="0">
                  <a:solidFill>
                    <a:schemeClr val="bg1"/>
                  </a:solidFill>
                </a:rPr>
                <a:t>한윤서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2019150051 </a:t>
              </a:r>
              <a:r>
                <a:rPr lang="ko-KR" altLang="en-US" sz="2000" dirty="0" err="1">
                  <a:solidFill>
                    <a:schemeClr val="bg1"/>
                  </a:solidFill>
                </a:rPr>
                <a:t>최온기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83426" y="2537279"/>
              <a:ext cx="64251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Running Buddy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8AEE81-9287-47F0-ACDE-8D782B62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355600"/>
            <a:ext cx="1264057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/>
                <a:t>popularised</a:t>
              </a:r>
              <a:r>
                <a:rPr lang="en-US" altLang="ko-KR" sz="1600" dirty="0"/>
                <a:t> in the 1960s with the release of </a:t>
              </a:r>
              <a:r>
                <a:rPr lang="en-US" altLang="ko-KR" sz="1600" dirty="0" err="1"/>
                <a:t>Letraset</a:t>
              </a:r>
              <a:r>
                <a:rPr lang="en-US" altLang="ko-KR" sz="1600" dirty="0"/>
                <a:t> sheets containing Lorem Ipsum passages, and more recently with desktop publishing software like Aldus PageMaker including versions of Lorem Ipsum.</a:t>
              </a:r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728013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W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O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T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991866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198050" y="1446920"/>
            <a:ext cx="4056860" cy="178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198050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AF27-893F-4441-9828-EB48C108A37D}"/>
              </a:ext>
            </a:extLst>
          </p:cNvPr>
          <p:cNvSpPr txBox="1"/>
          <p:nvPr/>
        </p:nvSpPr>
        <p:spPr>
          <a:xfrm>
            <a:off x="7032197" y="4352677"/>
            <a:ext cx="4056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F171BD-039E-4082-BDFB-FB33C6EE37E7}"/>
              </a:ext>
            </a:extLst>
          </p:cNvPr>
          <p:cNvSpPr/>
          <p:nvPr/>
        </p:nvSpPr>
        <p:spPr>
          <a:xfrm>
            <a:off x="5026294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C3FF90-0F1A-42B4-AB4D-5FA55973EF45}"/>
              </a:ext>
            </a:extLst>
          </p:cNvPr>
          <p:cNvSpPr/>
          <p:nvPr/>
        </p:nvSpPr>
        <p:spPr>
          <a:xfrm>
            <a:off x="5245455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1B1066B-1711-42D6-A496-D297981FCE3B}"/>
              </a:ext>
            </a:extLst>
          </p:cNvPr>
          <p:cNvSpPr/>
          <p:nvPr/>
        </p:nvSpPr>
        <p:spPr>
          <a:xfrm>
            <a:off x="5464616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FDD572A-2E6C-4E9C-8B29-A8224EFE94F9}"/>
              </a:ext>
            </a:extLst>
          </p:cNvPr>
          <p:cNvSpPr/>
          <p:nvPr/>
        </p:nvSpPr>
        <p:spPr>
          <a:xfrm>
            <a:off x="568377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49E1818-FB29-4A92-B3CE-95830FF33E19}"/>
              </a:ext>
            </a:extLst>
          </p:cNvPr>
          <p:cNvSpPr/>
          <p:nvPr/>
        </p:nvSpPr>
        <p:spPr>
          <a:xfrm>
            <a:off x="5902937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7961830-C354-419E-9C30-1D105FF8A6E4}"/>
              </a:ext>
            </a:extLst>
          </p:cNvPr>
          <p:cNvSpPr/>
          <p:nvPr/>
        </p:nvSpPr>
        <p:spPr>
          <a:xfrm>
            <a:off x="6122098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FB5A16E-988F-4BB5-952F-50475D69D45E}"/>
              </a:ext>
            </a:extLst>
          </p:cNvPr>
          <p:cNvSpPr/>
          <p:nvPr/>
        </p:nvSpPr>
        <p:spPr>
          <a:xfrm>
            <a:off x="6341259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6D673E-E74B-4904-A5EB-399479D187A8}"/>
              </a:ext>
            </a:extLst>
          </p:cNvPr>
          <p:cNvSpPr/>
          <p:nvPr/>
        </p:nvSpPr>
        <p:spPr>
          <a:xfrm>
            <a:off x="6560420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9698A28-88EC-4BE8-A7A9-85CAF4566594}"/>
              </a:ext>
            </a:extLst>
          </p:cNvPr>
          <p:cNvSpPr/>
          <p:nvPr/>
        </p:nvSpPr>
        <p:spPr>
          <a:xfrm>
            <a:off x="6779581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664CEF2-B4A5-4227-B3EA-86C63645E657}"/>
              </a:ext>
            </a:extLst>
          </p:cNvPr>
          <p:cNvSpPr/>
          <p:nvPr/>
        </p:nvSpPr>
        <p:spPr>
          <a:xfrm>
            <a:off x="6998742" y="16469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4BFBFC4-980B-48D2-A536-FA232B9CBCE9}"/>
              </a:ext>
            </a:extLst>
          </p:cNvPr>
          <p:cNvSpPr/>
          <p:nvPr/>
        </p:nvSpPr>
        <p:spPr>
          <a:xfrm>
            <a:off x="5026294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C85FC30-22C2-41CD-99F8-1692C6AD18E6}"/>
              </a:ext>
            </a:extLst>
          </p:cNvPr>
          <p:cNvSpPr/>
          <p:nvPr/>
        </p:nvSpPr>
        <p:spPr>
          <a:xfrm>
            <a:off x="5245455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689831-9D3D-400B-9416-0908D4B14FCC}"/>
              </a:ext>
            </a:extLst>
          </p:cNvPr>
          <p:cNvSpPr/>
          <p:nvPr/>
        </p:nvSpPr>
        <p:spPr>
          <a:xfrm>
            <a:off x="5464616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F0B239-7306-4058-A7AC-717CE6CD96AA}"/>
              </a:ext>
            </a:extLst>
          </p:cNvPr>
          <p:cNvSpPr/>
          <p:nvPr/>
        </p:nvSpPr>
        <p:spPr>
          <a:xfrm>
            <a:off x="568377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5C1885B-421C-4B3F-88CF-D4E4BBE46045}"/>
              </a:ext>
            </a:extLst>
          </p:cNvPr>
          <p:cNvSpPr/>
          <p:nvPr/>
        </p:nvSpPr>
        <p:spPr>
          <a:xfrm>
            <a:off x="5902937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F49B306-5324-447D-922A-08EB50C09A34}"/>
              </a:ext>
            </a:extLst>
          </p:cNvPr>
          <p:cNvSpPr/>
          <p:nvPr/>
        </p:nvSpPr>
        <p:spPr>
          <a:xfrm>
            <a:off x="6122098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0DD62A-7AE4-4E2E-A03E-2B9389AD883F}"/>
              </a:ext>
            </a:extLst>
          </p:cNvPr>
          <p:cNvSpPr/>
          <p:nvPr/>
        </p:nvSpPr>
        <p:spPr>
          <a:xfrm>
            <a:off x="6341259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CD59C2-2479-4D0E-A852-B8DB077020C2}"/>
              </a:ext>
            </a:extLst>
          </p:cNvPr>
          <p:cNvSpPr/>
          <p:nvPr/>
        </p:nvSpPr>
        <p:spPr>
          <a:xfrm>
            <a:off x="6560420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DFC120-C210-496A-AF01-305F37D7EF71}"/>
              </a:ext>
            </a:extLst>
          </p:cNvPr>
          <p:cNvSpPr/>
          <p:nvPr/>
        </p:nvSpPr>
        <p:spPr>
          <a:xfrm>
            <a:off x="6779581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543F2F-C827-4272-968F-0B1FB67347A7}"/>
              </a:ext>
            </a:extLst>
          </p:cNvPr>
          <p:cNvSpPr/>
          <p:nvPr/>
        </p:nvSpPr>
        <p:spPr>
          <a:xfrm>
            <a:off x="6998742" y="18739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2B7510-B540-4573-94BF-ACDEE670445C}"/>
              </a:ext>
            </a:extLst>
          </p:cNvPr>
          <p:cNvSpPr/>
          <p:nvPr/>
        </p:nvSpPr>
        <p:spPr>
          <a:xfrm>
            <a:off x="5026294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285CAE-5918-44EF-A3E8-52F5F264BEA1}"/>
              </a:ext>
            </a:extLst>
          </p:cNvPr>
          <p:cNvSpPr/>
          <p:nvPr/>
        </p:nvSpPr>
        <p:spPr>
          <a:xfrm>
            <a:off x="5245455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E94012-FF8D-4BE8-927C-2FF2FD7DFC30}"/>
              </a:ext>
            </a:extLst>
          </p:cNvPr>
          <p:cNvSpPr/>
          <p:nvPr/>
        </p:nvSpPr>
        <p:spPr>
          <a:xfrm>
            <a:off x="5464616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E547AE-8038-4281-AC44-C19904950B45}"/>
              </a:ext>
            </a:extLst>
          </p:cNvPr>
          <p:cNvSpPr/>
          <p:nvPr/>
        </p:nvSpPr>
        <p:spPr>
          <a:xfrm>
            <a:off x="568377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7DED1B-FCCA-4A05-8AD4-5FED62DBA8F8}"/>
              </a:ext>
            </a:extLst>
          </p:cNvPr>
          <p:cNvSpPr/>
          <p:nvPr/>
        </p:nvSpPr>
        <p:spPr>
          <a:xfrm>
            <a:off x="5902937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BF95A9-D419-40D6-9A63-1C753704E6A1}"/>
              </a:ext>
            </a:extLst>
          </p:cNvPr>
          <p:cNvSpPr/>
          <p:nvPr/>
        </p:nvSpPr>
        <p:spPr>
          <a:xfrm>
            <a:off x="6122098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A6069F8-107F-4B8D-A115-8FEBB02D7E44}"/>
              </a:ext>
            </a:extLst>
          </p:cNvPr>
          <p:cNvSpPr/>
          <p:nvPr/>
        </p:nvSpPr>
        <p:spPr>
          <a:xfrm>
            <a:off x="6341259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70D0DA-9CC2-4C57-9919-22B1C534C3E3}"/>
              </a:ext>
            </a:extLst>
          </p:cNvPr>
          <p:cNvSpPr/>
          <p:nvPr/>
        </p:nvSpPr>
        <p:spPr>
          <a:xfrm>
            <a:off x="6560420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9930C52-5202-465E-B165-E2C790B68FF1}"/>
              </a:ext>
            </a:extLst>
          </p:cNvPr>
          <p:cNvSpPr/>
          <p:nvPr/>
        </p:nvSpPr>
        <p:spPr>
          <a:xfrm>
            <a:off x="6779581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09841B-D835-4FB4-BB88-B1171EC816B6}"/>
              </a:ext>
            </a:extLst>
          </p:cNvPr>
          <p:cNvSpPr/>
          <p:nvPr/>
        </p:nvSpPr>
        <p:spPr>
          <a:xfrm>
            <a:off x="6998742" y="21009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72E29BB-C354-4F63-BEA9-50AD4FB6F811}"/>
              </a:ext>
            </a:extLst>
          </p:cNvPr>
          <p:cNvSpPr/>
          <p:nvPr/>
        </p:nvSpPr>
        <p:spPr>
          <a:xfrm>
            <a:off x="5026294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0A1F1B-C887-4BD3-B46D-B35B4AA0CB5B}"/>
              </a:ext>
            </a:extLst>
          </p:cNvPr>
          <p:cNvSpPr/>
          <p:nvPr/>
        </p:nvSpPr>
        <p:spPr>
          <a:xfrm>
            <a:off x="5245455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43669AD-D78C-4261-BB61-B0CD6AD3017F}"/>
              </a:ext>
            </a:extLst>
          </p:cNvPr>
          <p:cNvSpPr/>
          <p:nvPr/>
        </p:nvSpPr>
        <p:spPr>
          <a:xfrm>
            <a:off x="5464616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B2DD10-06AF-439E-BF15-948C1E06094D}"/>
              </a:ext>
            </a:extLst>
          </p:cNvPr>
          <p:cNvSpPr/>
          <p:nvPr/>
        </p:nvSpPr>
        <p:spPr>
          <a:xfrm>
            <a:off x="568377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6A00018-AE44-40A4-A2DD-27C37DB9F200}"/>
              </a:ext>
            </a:extLst>
          </p:cNvPr>
          <p:cNvSpPr/>
          <p:nvPr/>
        </p:nvSpPr>
        <p:spPr>
          <a:xfrm>
            <a:off x="5902937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EB71748-555C-4563-B2B3-993B55F1F6F9}"/>
              </a:ext>
            </a:extLst>
          </p:cNvPr>
          <p:cNvSpPr/>
          <p:nvPr/>
        </p:nvSpPr>
        <p:spPr>
          <a:xfrm>
            <a:off x="6122098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D46CE9D-B6A8-4CF4-8B24-7D7B989A0D4D}"/>
              </a:ext>
            </a:extLst>
          </p:cNvPr>
          <p:cNvSpPr/>
          <p:nvPr/>
        </p:nvSpPr>
        <p:spPr>
          <a:xfrm>
            <a:off x="6341259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31BE821-DC3E-45E7-9DB0-446DFFE7A970}"/>
              </a:ext>
            </a:extLst>
          </p:cNvPr>
          <p:cNvSpPr/>
          <p:nvPr/>
        </p:nvSpPr>
        <p:spPr>
          <a:xfrm>
            <a:off x="6560420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E61D55F-1D59-4A66-95E6-11117A64D07F}"/>
              </a:ext>
            </a:extLst>
          </p:cNvPr>
          <p:cNvSpPr/>
          <p:nvPr/>
        </p:nvSpPr>
        <p:spPr>
          <a:xfrm>
            <a:off x="6779581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DF1066-CFD8-4545-89AB-4A812F5EE0BD}"/>
              </a:ext>
            </a:extLst>
          </p:cNvPr>
          <p:cNvSpPr/>
          <p:nvPr/>
        </p:nvSpPr>
        <p:spPr>
          <a:xfrm>
            <a:off x="6998742" y="23279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984E3DA-028C-4EB1-86C4-528110ADD1AE}"/>
              </a:ext>
            </a:extLst>
          </p:cNvPr>
          <p:cNvSpPr/>
          <p:nvPr/>
        </p:nvSpPr>
        <p:spPr>
          <a:xfrm>
            <a:off x="5026294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12BA635-3793-47E6-B184-2EE5CBF8E531}"/>
              </a:ext>
            </a:extLst>
          </p:cNvPr>
          <p:cNvSpPr/>
          <p:nvPr/>
        </p:nvSpPr>
        <p:spPr>
          <a:xfrm>
            <a:off x="5245455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4636F49-6E3E-4B01-BEAF-F09DCA44B20A}"/>
              </a:ext>
            </a:extLst>
          </p:cNvPr>
          <p:cNvSpPr/>
          <p:nvPr/>
        </p:nvSpPr>
        <p:spPr>
          <a:xfrm>
            <a:off x="5464616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7CD6BF-39F1-49CC-BC72-15E540392D37}"/>
              </a:ext>
            </a:extLst>
          </p:cNvPr>
          <p:cNvSpPr/>
          <p:nvPr/>
        </p:nvSpPr>
        <p:spPr>
          <a:xfrm>
            <a:off x="568377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4C49D14-FF9F-4A3E-B525-812B3A378BB4}"/>
              </a:ext>
            </a:extLst>
          </p:cNvPr>
          <p:cNvSpPr/>
          <p:nvPr/>
        </p:nvSpPr>
        <p:spPr>
          <a:xfrm>
            <a:off x="5902937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C6D74E-DB62-47CB-BAD0-B86FC1B7D0C4}"/>
              </a:ext>
            </a:extLst>
          </p:cNvPr>
          <p:cNvSpPr/>
          <p:nvPr/>
        </p:nvSpPr>
        <p:spPr>
          <a:xfrm>
            <a:off x="6122098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A2D33B4-07B4-4831-9D7F-B35E8D14DF94}"/>
              </a:ext>
            </a:extLst>
          </p:cNvPr>
          <p:cNvSpPr/>
          <p:nvPr/>
        </p:nvSpPr>
        <p:spPr>
          <a:xfrm>
            <a:off x="6341259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A03F0E7-D8A4-49A7-B6F1-57A7CEBFF572}"/>
              </a:ext>
            </a:extLst>
          </p:cNvPr>
          <p:cNvSpPr/>
          <p:nvPr/>
        </p:nvSpPr>
        <p:spPr>
          <a:xfrm>
            <a:off x="6560420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DD0581-E918-45A3-A8B5-082626D10AD6}"/>
              </a:ext>
            </a:extLst>
          </p:cNvPr>
          <p:cNvSpPr/>
          <p:nvPr/>
        </p:nvSpPr>
        <p:spPr>
          <a:xfrm>
            <a:off x="6779581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B7082A9-A01F-4EB2-B30B-E901A07F118C}"/>
              </a:ext>
            </a:extLst>
          </p:cNvPr>
          <p:cNvSpPr/>
          <p:nvPr/>
        </p:nvSpPr>
        <p:spPr>
          <a:xfrm>
            <a:off x="6998742" y="25549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39EACF4-9C99-4C7B-9F55-48C2F7BAA790}"/>
              </a:ext>
            </a:extLst>
          </p:cNvPr>
          <p:cNvSpPr/>
          <p:nvPr/>
        </p:nvSpPr>
        <p:spPr>
          <a:xfrm>
            <a:off x="5026294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B66ACD-1CC2-409A-8BB8-17B22DE50F63}"/>
              </a:ext>
            </a:extLst>
          </p:cNvPr>
          <p:cNvSpPr/>
          <p:nvPr/>
        </p:nvSpPr>
        <p:spPr>
          <a:xfrm>
            <a:off x="5245455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2E4AE12-2514-4801-83BE-2C53613679A1}"/>
              </a:ext>
            </a:extLst>
          </p:cNvPr>
          <p:cNvSpPr/>
          <p:nvPr/>
        </p:nvSpPr>
        <p:spPr>
          <a:xfrm>
            <a:off x="5464616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CFE9-09A4-46D3-90E5-FC65BE9F720D}"/>
              </a:ext>
            </a:extLst>
          </p:cNvPr>
          <p:cNvSpPr/>
          <p:nvPr/>
        </p:nvSpPr>
        <p:spPr>
          <a:xfrm>
            <a:off x="568377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9D259E8-4894-4564-835D-824B169803D1}"/>
              </a:ext>
            </a:extLst>
          </p:cNvPr>
          <p:cNvSpPr/>
          <p:nvPr/>
        </p:nvSpPr>
        <p:spPr>
          <a:xfrm>
            <a:off x="5902937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09085DF-48AE-4DA8-8703-705425171FB3}"/>
              </a:ext>
            </a:extLst>
          </p:cNvPr>
          <p:cNvSpPr/>
          <p:nvPr/>
        </p:nvSpPr>
        <p:spPr>
          <a:xfrm>
            <a:off x="6122098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826CFCA-708D-4972-AD2C-21DCC0904DE0}"/>
              </a:ext>
            </a:extLst>
          </p:cNvPr>
          <p:cNvSpPr/>
          <p:nvPr/>
        </p:nvSpPr>
        <p:spPr>
          <a:xfrm>
            <a:off x="6341259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51EB0F8-EE8D-41C9-8B7A-961825066A63}"/>
              </a:ext>
            </a:extLst>
          </p:cNvPr>
          <p:cNvSpPr/>
          <p:nvPr/>
        </p:nvSpPr>
        <p:spPr>
          <a:xfrm>
            <a:off x="6560420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CBA28D-A544-4266-B8DF-22EC3766C5F8}"/>
              </a:ext>
            </a:extLst>
          </p:cNvPr>
          <p:cNvSpPr/>
          <p:nvPr/>
        </p:nvSpPr>
        <p:spPr>
          <a:xfrm>
            <a:off x="6779581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638D30A-F487-49C1-A5BA-DA9E4501C7E6}"/>
              </a:ext>
            </a:extLst>
          </p:cNvPr>
          <p:cNvSpPr/>
          <p:nvPr/>
        </p:nvSpPr>
        <p:spPr>
          <a:xfrm>
            <a:off x="6998742" y="2781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209387F-7D87-4923-8CFB-E48C1578067E}"/>
              </a:ext>
            </a:extLst>
          </p:cNvPr>
          <p:cNvSpPr/>
          <p:nvPr/>
        </p:nvSpPr>
        <p:spPr>
          <a:xfrm>
            <a:off x="5026294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29E3D44-3FAB-4CB7-8B80-6A60BC51E604}"/>
              </a:ext>
            </a:extLst>
          </p:cNvPr>
          <p:cNvSpPr/>
          <p:nvPr/>
        </p:nvSpPr>
        <p:spPr>
          <a:xfrm>
            <a:off x="5245455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796E0AE-B7A8-48CC-B587-E9426E96E825}"/>
              </a:ext>
            </a:extLst>
          </p:cNvPr>
          <p:cNvSpPr/>
          <p:nvPr/>
        </p:nvSpPr>
        <p:spPr>
          <a:xfrm>
            <a:off x="5464616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A0A868A-4224-4CFE-AF50-87E583590165}"/>
              </a:ext>
            </a:extLst>
          </p:cNvPr>
          <p:cNvSpPr/>
          <p:nvPr/>
        </p:nvSpPr>
        <p:spPr>
          <a:xfrm>
            <a:off x="568377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6EFB2A5-37D5-4E01-932E-5B1115732F87}"/>
              </a:ext>
            </a:extLst>
          </p:cNvPr>
          <p:cNvSpPr/>
          <p:nvPr/>
        </p:nvSpPr>
        <p:spPr>
          <a:xfrm>
            <a:off x="590293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C53F35CA-6268-429E-A8E1-9F4A6C060159}"/>
              </a:ext>
            </a:extLst>
          </p:cNvPr>
          <p:cNvSpPr/>
          <p:nvPr/>
        </p:nvSpPr>
        <p:spPr>
          <a:xfrm>
            <a:off x="612209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A0DC95E-4843-43A0-8115-C62AA8BC3105}"/>
              </a:ext>
            </a:extLst>
          </p:cNvPr>
          <p:cNvSpPr/>
          <p:nvPr/>
        </p:nvSpPr>
        <p:spPr>
          <a:xfrm>
            <a:off x="634125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3571205-169C-4A88-A394-0D4B2F7C39B5}"/>
              </a:ext>
            </a:extLst>
          </p:cNvPr>
          <p:cNvSpPr/>
          <p:nvPr/>
        </p:nvSpPr>
        <p:spPr>
          <a:xfrm>
            <a:off x="656042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FEFFD67-09D8-42E8-9BE1-EE939D8CB100}"/>
              </a:ext>
            </a:extLst>
          </p:cNvPr>
          <p:cNvSpPr/>
          <p:nvPr/>
        </p:nvSpPr>
        <p:spPr>
          <a:xfrm>
            <a:off x="677958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19585A6-4AB7-49D0-B9FE-667E275AB641}"/>
              </a:ext>
            </a:extLst>
          </p:cNvPr>
          <p:cNvSpPr/>
          <p:nvPr/>
        </p:nvSpPr>
        <p:spPr>
          <a:xfrm>
            <a:off x="699874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25C5045-FE92-4ADE-B4DF-CD707AC68322}"/>
              </a:ext>
            </a:extLst>
          </p:cNvPr>
          <p:cNvSpPr/>
          <p:nvPr/>
        </p:nvSpPr>
        <p:spPr>
          <a:xfrm>
            <a:off x="502629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0266039-63FC-4FFB-9295-0F28AFE5F8ED}"/>
              </a:ext>
            </a:extLst>
          </p:cNvPr>
          <p:cNvSpPr/>
          <p:nvPr/>
        </p:nvSpPr>
        <p:spPr>
          <a:xfrm>
            <a:off x="524545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F60BF64-B900-420A-A45F-1EFA2554F3B0}"/>
              </a:ext>
            </a:extLst>
          </p:cNvPr>
          <p:cNvSpPr/>
          <p:nvPr/>
        </p:nvSpPr>
        <p:spPr>
          <a:xfrm>
            <a:off x="546461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2E2623E-C777-4496-B155-8ABD208896D8}"/>
              </a:ext>
            </a:extLst>
          </p:cNvPr>
          <p:cNvSpPr/>
          <p:nvPr/>
        </p:nvSpPr>
        <p:spPr>
          <a:xfrm>
            <a:off x="568377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812611C-9A8D-4FD3-B51A-D4FD5BBBFCC9}"/>
              </a:ext>
            </a:extLst>
          </p:cNvPr>
          <p:cNvSpPr/>
          <p:nvPr/>
        </p:nvSpPr>
        <p:spPr>
          <a:xfrm>
            <a:off x="590293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FC369BE5-C3EA-4610-B672-F25A978C8A68}"/>
              </a:ext>
            </a:extLst>
          </p:cNvPr>
          <p:cNvSpPr/>
          <p:nvPr/>
        </p:nvSpPr>
        <p:spPr>
          <a:xfrm>
            <a:off x="612209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177B1D7-C940-4A39-9FFC-CE96ADFEF27A}"/>
              </a:ext>
            </a:extLst>
          </p:cNvPr>
          <p:cNvSpPr/>
          <p:nvPr/>
        </p:nvSpPr>
        <p:spPr>
          <a:xfrm>
            <a:off x="634125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DEED429-96FD-4CA9-BFFC-A2D1499F5DD8}"/>
              </a:ext>
            </a:extLst>
          </p:cNvPr>
          <p:cNvSpPr/>
          <p:nvPr/>
        </p:nvSpPr>
        <p:spPr>
          <a:xfrm>
            <a:off x="656042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CE38562-D21F-4296-AC58-712435DF1D65}"/>
              </a:ext>
            </a:extLst>
          </p:cNvPr>
          <p:cNvSpPr/>
          <p:nvPr/>
        </p:nvSpPr>
        <p:spPr>
          <a:xfrm>
            <a:off x="677958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9373DEE-87C9-4190-8AB8-79DB89D52B91}"/>
              </a:ext>
            </a:extLst>
          </p:cNvPr>
          <p:cNvSpPr/>
          <p:nvPr/>
        </p:nvSpPr>
        <p:spPr>
          <a:xfrm>
            <a:off x="699874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7319066-AE6B-4BDE-B63E-FD083675EE19}"/>
              </a:ext>
            </a:extLst>
          </p:cNvPr>
          <p:cNvSpPr/>
          <p:nvPr/>
        </p:nvSpPr>
        <p:spPr>
          <a:xfrm>
            <a:off x="502629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8E19086-D97E-4BAD-A782-065F5EBFB152}"/>
              </a:ext>
            </a:extLst>
          </p:cNvPr>
          <p:cNvSpPr/>
          <p:nvPr/>
        </p:nvSpPr>
        <p:spPr>
          <a:xfrm>
            <a:off x="524545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28E3CF3-AAA5-4AB8-ADEB-3571577B8CA0}"/>
              </a:ext>
            </a:extLst>
          </p:cNvPr>
          <p:cNvSpPr/>
          <p:nvPr/>
        </p:nvSpPr>
        <p:spPr>
          <a:xfrm>
            <a:off x="546461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2D4CB4C-AD72-4170-9B67-A3CA5FDBC899}"/>
              </a:ext>
            </a:extLst>
          </p:cNvPr>
          <p:cNvSpPr/>
          <p:nvPr/>
        </p:nvSpPr>
        <p:spPr>
          <a:xfrm>
            <a:off x="568377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30C526F-2081-4E6C-86C0-6AEC01669034}"/>
              </a:ext>
            </a:extLst>
          </p:cNvPr>
          <p:cNvSpPr/>
          <p:nvPr/>
        </p:nvSpPr>
        <p:spPr>
          <a:xfrm>
            <a:off x="590293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DBFFF09-5155-49C7-82D2-4DDBE0E89701}"/>
              </a:ext>
            </a:extLst>
          </p:cNvPr>
          <p:cNvSpPr/>
          <p:nvPr/>
        </p:nvSpPr>
        <p:spPr>
          <a:xfrm>
            <a:off x="612209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F92FE04-761A-49DD-92B6-BF11DE781548}"/>
              </a:ext>
            </a:extLst>
          </p:cNvPr>
          <p:cNvSpPr/>
          <p:nvPr/>
        </p:nvSpPr>
        <p:spPr>
          <a:xfrm>
            <a:off x="634125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3DF6247-E8D3-492B-8D01-2C26C5DF7A60}"/>
              </a:ext>
            </a:extLst>
          </p:cNvPr>
          <p:cNvSpPr/>
          <p:nvPr/>
        </p:nvSpPr>
        <p:spPr>
          <a:xfrm>
            <a:off x="656042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D2A5752-848A-4934-81E4-0E48A349E96A}"/>
              </a:ext>
            </a:extLst>
          </p:cNvPr>
          <p:cNvSpPr/>
          <p:nvPr/>
        </p:nvSpPr>
        <p:spPr>
          <a:xfrm>
            <a:off x="677958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6777832-8991-4FA6-8037-85B07809DA80}"/>
              </a:ext>
            </a:extLst>
          </p:cNvPr>
          <p:cNvSpPr/>
          <p:nvPr/>
        </p:nvSpPr>
        <p:spPr>
          <a:xfrm>
            <a:off x="699874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344199D-95CC-4609-BCB7-0A1B6C427690}"/>
              </a:ext>
            </a:extLst>
          </p:cNvPr>
          <p:cNvSpPr/>
          <p:nvPr/>
        </p:nvSpPr>
        <p:spPr>
          <a:xfrm>
            <a:off x="502629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816D6FE-F9CA-434C-8BB3-AB7636661247}"/>
              </a:ext>
            </a:extLst>
          </p:cNvPr>
          <p:cNvSpPr/>
          <p:nvPr/>
        </p:nvSpPr>
        <p:spPr>
          <a:xfrm>
            <a:off x="524545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46C1BDA-F56F-429B-AAC6-4DAAF78AF3E6}"/>
              </a:ext>
            </a:extLst>
          </p:cNvPr>
          <p:cNvSpPr/>
          <p:nvPr/>
        </p:nvSpPr>
        <p:spPr>
          <a:xfrm>
            <a:off x="546461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EC98AE1-B483-4F6B-9FD9-6C42B05190B5}"/>
              </a:ext>
            </a:extLst>
          </p:cNvPr>
          <p:cNvSpPr/>
          <p:nvPr/>
        </p:nvSpPr>
        <p:spPr>
          <a:xfrm>
            <a:off x="568377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0F2E387-6036-4F55-8DB4-259C62DD9844}"/>
              </a:ext>
            </a:extLst>
          </p:cNvPr>
          <p:cNvSpPr/>
          <p:nvPr/>
        </p:nvSpPr>
        <p:spPr>
          <a:xfrm>
            <a:off x="590293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1768339B-7824-4A35-BEE6-014C67D337EB}"/>
              </a:ext>
            </a:extLst>
          </p:cNvPr>
          <p:cNvSpPr/>
          <p:nvPr/>
        </p:nvSpPr>
        <p:spPr>
          <a:xfrm>
            <a:off x="612209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642ABF5-41ED-4CE1-BCEA-B86F00AF2435}"/>
              </a:ext>
            </a:extLst>
          </p:cNvPr>
          <p:cNvSpPr/>
          <p:nvPr/>
        </p:nvSpPr>
        <p:spPr>
          <a:xfrm>
            <a:off x="634125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8EB371-AB07-4CEB-B818-EB4E0C29CD9E}"/>
              </a:ext>
            </a:extLst>
          </p:cNvPr>
          <p:cNvSpPr/>
          <p:nvPr/>
        </p:nvSpPr>
        <p:spPr>
          <a:xfrm>
            <a:off x="656042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59CB960-EEC5-4E70-B3AE-828DEFEA679F}"/>
              </a:ext>
            </a:extLst>
          </p:cNvPr>
          <p:cNvSpPr/>
          <p:nvPr/>
        </p:nvSpPr>
        <p:spPr>
          <a:xfrm>
            <a:off x="677958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9318ED3-EDB5-4933-98C6-FDFEB6AAB042}"/>
              </a:ext>
            </a:extLst>
          </p:cNvPr>
          <p:cNvSpPr/>
          <p:nvPr/>
        </p:nvSpPr>
        <p:spPr>
          <a:xfrm>
            <a:off x="699874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1048062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1267223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1486384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170554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192470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2143866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2363027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2582188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2801349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3020510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31E641-6970-497F-A1D5-61E166DA387F}"/>
              </a:ext>
            </a:extLst>
          </p:cNvPr>
          <p:cNvSpPr/>
          <p:nvPr/>
        </p:nvSpPr>
        <p:spPr>
          <a:xfrm>
            <a:off x="1048062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74D03A3-72CA-48EE-9541-3FCA2A340BD2}"/>
              </a:ext>
            </a:extLst>
          </p:cNvPr>
          <p:cNvSpPr/>
          <p:nvPr/>
        </p:nvSpPr>
        <p:spPr>
          <a:xfrm>
            <a:off x="1267223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AE7C8B6-6BA1-41D2-97DF-9EEF25ACD9D1}"/>
              </a:ext>
            </a:extLst>
          </p:cNvPr>
          <p:cNvSpPr/>
          <p:nvPr/>
        </p:nvSpPr>
        <p:spPr>
          <a:xfrm>
            <a:off x="1486384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CCC5816-CADF-462E-B48C-FEC0EC0433EC}"/>
              </a:ext>
            </a:extLst>
          </p:cNvPr>
          <p:cNvSpPr/>
          <p:nvPr/>
        </p:nvSpPr>
        <p:spPr>
          <a:xfrm>
            <a:off x="170554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BC3A803-A43D-494A-902A-35E2F86C75F8}"/>
              </a:ext>
            </a:extLst>
          </p:cNvPr>
          <p:cNvSpPr/>
          <p:nvPr/>
        </p:nvSpPr>
        <p:spPr>
          <a:xfrm>
            <a:off x="192470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AADC410-8D15-4939-8B35-2A3F7F80BC73}"/>
              </a:ext>
            </a:extLst>
          </p:cNvPr>
          <p:cNvSpPr/>
          <p:nvPr/>
        </p:nvSpPr>
        <p:spPr>
          <a:xfrm>
            <a:off x="2143866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9F62BEE3-7AEF-41D7-A0C2-23FCC7B7C51F}"/>
              </a:ext>
            </a:extLst>
          </p:cNvPr>
          <p:cNvSpPr/>
          <p:nvPr/>
        </p:nvSpPr>
        <p:spPr>
          <a:xfrm>
            <a:off x="2363027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C0854BC-1FF0-42F1-AEFF-9089112EF4E9}"/>
              </a:ext>
            </a:extLst>
          </p:cNvPr>
          <p:cNvSpPr/>
          <p:nvPr/>
        </p:nvSpPr>
        <p:spPr>
          <a:xfrm>
            <a:off x="2582188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58636010-9FA7-461C-B268-E154301095F3}"/>
              </a:ext>
            </a:extLst>
          </p:cNvPr>
          <p:cNvSpPr/>
          <p:nvPr/>
        </p:nvSpPr>
        <p:spPr>
          <a:xfrm>
            <a:off x="2801349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513A6A8-7843-49E6-B8F0-E2EFF217392D}"/>
              </a:ext>
            </a:extLst>
          </p:cNvPr>
          <p:cNvSpPr/>
          <p:nvPr/>
        </p:nvSpPr>
        <p:spPr>
          <a:xfrm>
            <a:off x="3020510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3279A49-7EA2-4461-BEB2-53FE3B697396}"/>
              </a:ext>
            </a:extLst>
          </p:cNvPr>
          <p:cNvSpPr/>
          <p:nvPr/>
        </p:nvSpPr>
        <p:spPr>
          <a:xfrm>
            <a:off x="1048062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659BBA0-3D9F-4E29-AFF2-3D1E034EEA8F}"/>
              </a:ext>
            </a:extLst>
          </p:cNvPr>
          <p:cNvSpPr/>
          <p:nvPr/>
        </p:nvSpPr>
        <p:spPr>
          <a:xfrm>
            <a:off x="1267223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9A57C24-8815-4CDF-92DE-5FB2ADAA9994}"/>
              </a:ext>
            </a:extLst>
          </p:cNvPr>
          <p:cNvSpPr/>
          <p:nvPr/>
        </p:nvSpPr>
        <p:spPr>
          <a:xfrm>
            <a:off x="1486384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079CCBC-F2E3-4890-89A9-3AD1EBFDFF54}"/>
              </a:ext>
            </a:extLst>
          </p:cNvPr>
          <p:cNvSpPr/>
          <p:nvPr/>
        </p:nvSpPr>
        <p:spPr>
          <a:xfrm>
            <a:off x="170554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0D6AFCBC-CB27-4D90-A51D-EA2BDE282C35}"/>
              </a:ext>
            </a:extLst>
          </p:cNvPr>
          <p:cNvSpPr/>
          <p:nvPr/>
        </p:nvSpPr>
        <p:spPr>
          <a:xfrm>
            <a:off x="192470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2DB3083-E019-4F25-8683-C0967F121359}"/>
              </a:ext>
            </a:extLst>
          </p:cNvPr>
          <p:cNvSpPr/>
          <p:nvPr/>
        </p:nvSpPr>
        <p:spPr>
          <a:xfrm>
            <a:off x="2143866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95688B7D-71FC-47FE-AB3B-C9D64B8DDB3A}"/>
              </a:ext>
            </a:extLst>
          </p:cNvPr>
          <p:cNvSpPr/>
          <p:nvPr/>
        </p:nvSpPr>
        <p:spPr>
          <a:xfrm>
            <a:off x="2363027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5918E72-B5E3-491F-BCB8-F93C6588671D}"/>
              </a:ext>
            </a:extLst>
          </p:cNvPr>
          <p:cNvSpPr/>
          <p:nvPr/>
        </p:nvSpPr>
        <p:spPr>
          <a:xfrm>
            <a:off x="2582188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5591DB2-A7A1-4A6B-B951-132BFB65315E}"/>
              </a:ext>
            </a:extLst>
          </p:cNvPr>
          <p:cNvSpPr/>
          <p:nvPr/>
        </p:nvSpPr>
        <p:spPr>
          <a:xfrm>
            <a:off x="2801349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1FCC27F1-48F3-4AD2-A51B-BDFB64545BAF}"/>
              </a:ext>
            </a:extLst>
          </p:cNvPr>
          <p:cNvSpPr/>
          <p:nvPr/>
        </p:nvSpPr>
        <p:spPr>
          <a:xfrm>
            <a:off x="3020510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B39296A-EC0A-4CCF-B6AD-C6D26D5F2072}"/>
              </a:ext>
            </a:extLst>
          </p:cNvPr>
          <p:cNvSpPr/>
          <p:nvPr/>
        </p:nvSpPr>
        <p:spPr>
          <a:xfrm>
            <a:off x="1048062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6CCB43B-D634-4A79-897F-FB1CD1E3FDEF}"/>
              </a:ext>
            </a:extLst>
          </p:cNvPr>
          <p:cNvSpPr/>
          <p:nvPr/>
        </p:nvSpPr>
        <p:spPr>
          <a:xfrm>
            <a:off x="1267223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CE41F-0835-48F1-8CC2-06D21DCE0FC6}"/>
              </a:ext>
            </a:extLst>
          </p:cNvPr>
          <p:cNvSpPr/>
          <p:nvPr/>
        </p:nvSpPr>
        <p:spPr>
          <a:xfrm>
            <a:off x="1486384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09562F6-B6AC-4E15-83F4-3202756105C1}"/>
              </a:ext>
            </a:extLst>
          </p:cNvPr>
          <p:cNvSpPr/>
          <p:nvPr/>
        </p:nvSpPr>
        <p:spPr>
          <a:xfrm>
            <a:off x="170554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C398F7D-62F5-464E-8E1A-282E2E573A76}"/>
              </a:ext>
            </a:extLst>
          </p:cNvPr>
          <p:cNvSpPr/>
          <p:nvPr/>
        </p:nvSpPr>
        <p:spPr>
          <a:xfrm>
            <a:off x="192470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E9F036-2450-4CED-B270-04711822D899}"/>
              </a:ext>
            </a:extLst>
          </p:cNvPr>
          <p:cNvSpPr/>
          <p:nvPr/>
        </p:nvSpPr>
        <p:spPr>
          <a:xfrm>
            <a:off x="2143866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A3D37DA-91D6-4DE6-AD57-AAE244E87FEF}"/>
              </a:ext>
            </a:extLst>
          </p:cNvPr>
          <p:cNvSpPr/>
          <p:nvPr/>
        </p:nvSpPr>
        <p:spPr>
          <a:xfrm>
            <a:off x="2363027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84C9DDA-547B-4361-80CA-EF6F03D63508}"/>
              </a:ext>
            </a:extLst>
          </p:cNvPr>
          <p:cNvSpPr/>
          <p:nvPr/>
        </p:nvSpPr>
        <p:spPr>
          <a:xfrm>
            <a:off x="2582188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CB952D9-55FF-4586-ADEF-ADF255CF596B}"/>
              </a:ext>
            </a:extLst>
          </p:cNvPr>
          <p:cNvSpPr/>
          <p:nvPr/>
        </p:nvSpPr>
        <p:spPr>
          <a:xfrm>
            <a:off x="2801349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594DB2-8140-400B-BCDC-941668F7A951}"/>
              </a:ext>
            </a:extLst>
          </p:cNvPr>
          <p:cNvSpPr/>
          <p:nvPr/>
        </p:nvSpPr>
        <p:spPr>
          <a:xfrm>
            <a:off x="3020510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52A9705-48B9-4A5E-8C5A-59D85D2C51E6}"/>
              </a:ext>
            </a:extLst>
          </p:cNvPr>
          <p:cNvSpPr/>
          <p:nvPr/>
        </p:nvSpPr>
        <p:spPr>
          <a:xfrm>
            <a:off x="1048062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9FC8B60-C884-4708-AA98-AB3DED3C39EC}"/>
              </a:ext>
            </a:extLst>
          </p:cNvPr>
          <p:cNvSpPr/>
          <p:nvPr/>
        </p:nvSpPr>
        <p:spPr>
          <a:xfrm>
            <a:off x="1267223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ACC7C1C8-63A6-452B-B742-41BA52378A72}"/>
              </a:ext>
            </a:extLst>
          </p:cNvPr>
          <p:cNvSpPr/>
          <p:nvPr/>
        </p:nvSpPr>
        <p:spPr>
          <a:xfrm>
            <a:off x="1486384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5722635-06F1-4668-9F61-89A21D7DC973}"/>
              </a:ext>
            </a:extLst>
          </p:cNvPr>
          <p:cNvSpPr/>
          <p:nvPr/>
        </p:nvSpPr>
        <p:spPr>
          <a:xfrm>
            <a:off x="170554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CEEA74-9285-4EA4-9D07-BD4337C98207}"/>
              </a:ext>
            </a:extLst>
          </p:cNvPr>
          <p:cNvSpPr/>
          <p:nvPr/>
        </p:nvSpPr>
        <p:spPr>
          <a:xfrm>
            <a:off x="192470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AB93C49-B92B-4971-8019-9E2258D44D00}"/>
              </a:ext>
            </a:extLst>
          </p:cNvPr>
          <p:cNvSpPr/>
          <p:nvPr/>
        </p:nvSpPr>
        <p:spPr>
          <a:xfrm>
            <a:off x="2143866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21D78C8-0B43-4257-BABE-9555C126743D}"/>
              </a:ext>
            </a:extLst>
          </p:cNvPr>
          <p:cNvSpPr/>
          <p:nvPr/>
        </p:nvSpPr>
        <p:spPr>
          <a:xfrm>
            <a:off x="2363027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18CE03-C44A-4B3C-BAEC-A2B0FC9EA657}"/>
              </a:ext>
            </a:extLst>
          </p:cNvPr>
          <p:cNvSpPr/>
          <p:nvPr/>
        </p:nvSpPr>
        <p:spPr>
          <a:xfrm>
            <a:off x="2582188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BF09BF5E-818D-4E12-82CB-360E775D02F4}"/>
              </a:ext>
            </a:extLst>
          </p:cNvPr>
          <p:cNvSpPr/>
          <p:nvPr/>
        </p:nvSpPr>
        <p:spPr>
          <a:xfrm>
            <a:off x="2801349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93D3407C-ACB2-41F6-A25C-D983A9396DE0}"/>
              </a:ext>
            </a:extLst>
          </p:cNvPr>
          <p:cNvSpPr/>
          <p:nvPr/>
        </p:nvSpPr>
        <p:spPr>
          <a:xfrm>
            <a:off x="3020510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56E14704-0798-4A71-BB39-DF81E611D7BB}"/>
              </a:ext>
            </a:extLst>
          </p:cNvPr>
          <p:cNvSpPr/>
          <p:nvPr/>
        </p:nvSpPr>
        <p:spPr>
          <a:xfrm>
            <a:off x="1048062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E0B82E6-EC6E-483A-BBA0-802B77F30B78}"/>
              </a:ext>
            </a:extLst>
          </p:cNvPr>
          <p:cNvSpPr/>
          <p:nvPr/>
        </p:nvSpPr>
        <p:spPr>
          <a:xfrm>
            <a:off x="1267223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F921A0A5-859F-4169-A1A4-74396951F4C4}"/>
              </a:ext>
            </a:extLst>
          </p:cNvPr>
          <p:cNvSpPr/>
          <p:nvPr/>
        </p:nvSpPr>
        <p:spPr>
          <a:xfrm>
            <a:off x="1486384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D5974B33-10F3-471F-9C2A-88937D5E508B}"/>
              </a:ext>
            </a:extLst>
          </p:cNvPr>
          <p:cNvSpPr/>
          <p:nvPr/>
        </p:nvSpPr>
        <p:spPr>
          <a:xfrm>
            <a:off x="170554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2803DF8-059B-408C-927E-50EB7B714469}"/>
              </a:ext>
            </a:extLst>
          </p:cNvPr>
          <p:cNvSpPr/>
          <p:nvPr/>
        </p:nvSpPr>
        <p:spPr>
          <a:xfrm>
            <a:off x="192470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C7088CC-AF42-449F-8D27-6EE112AB671C}"/>
              </a:ext>
            </a:extLst>
          </p:cNvPr>
          <p:cNvSpPr/>
          <p:nvPr/>
        </p:nvSpPr>
        <p:spPr>
          <a:xfrm>
            <a:off x="2143866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042D46C9-C33B-4DB6-9A2A-EA59A4AE4A7E}"/>
              </a:ext>
            </a:extLst>
          </p:cNvPr>
          <p:cNvSpPr/>
          <p:nvPr/>
        </p:nvSpPr>
        <p:spPr>
          <a:xfrm>
            <a:off x="2363027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F32529-84D2-490B-98AC-6ADAB140EBCF}"/>
              </a:ext>
            </a:extLst>
          </p:cNvPr>
          <p:cNvSpPr/>
          <p:nvPr/>
        </p:nvSpPr>
        <p:spPr>
          <a:xfrm>
            <a:off x="2582188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C25A1A87-0C2D-4D56-9E17-442D65EFC71B}"/>
              </a:ext>
            </a:extLst>
          </p:cNvPr>
          <p:cNvSpPr/>
          <p:nvPr/>
        </p:nvSpPr>
        <p:spPr>
          <a:xfrm>
            <a:off x="2801349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056A590-58AF-429B-98DB-447B3586D004}"/>
              </a:ext>
            </a:extLst>
          </p:cNvPr>
          <p:cNvSpPr/>
          <p:nvPr/>
        </p:nvSpPr>
        <p:spPr>
          <a:xfrm>
            <a:off x="3020510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760229BA-7F83-4918-94D5-A2C095D5BDFE}"/>
              </a:ext>
            </a:extLst>
          </p:cNvPr>
          <p:cNvSpPr/>
          <p:nvPr/>
        </p:nvSpPr>
        <p:spPr>
          <a:xfrm>
            <a:off x="1048062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2367FA06-644E-4272-A839-3CBB3EB00F24}"/>
              </a:ext>
            </a:extLst>
          </p:cNvPr>
          <p:cNvSpPr/>
          <p:nvPr/>
        </p:nvSpPr>
        <p:spPr>
          <a:xfrm>
            <a:off x="1267223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25676F02-0828-462A-92D3-2733A20D5287}"/>
              </a:ext>
            </a:extLst>
          </p:cNvPr>
          <p:cNvSpPr/>
          <p:nvPr/>
        </p:nvSpPr>
        <p:spPr>
          <a:xfrm>
            <a:off x="1486384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7CE409CD-C9E5-4FDF-BFDE-7712F0F31B0F}"/>
              </a:ext>
            </a:extLst>
          </p:cNvPr>
          <p:cNvSpPr/>
          <p:nvPr/>
        </p:nvSpPr>
        <p:spPr>
          <a:xfrm>
            <a:off x="170554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882ADA5-1661-48C3-8D71-546F548181B7}"/>
              </a:ext>
            </a:extLst>
          </p:cNvPr>
          <p:cNvSpPr/>
          <p:nvPr/>
        </p:nvSpPr>
        <p:spPr>
          <a:xfrm>
            <a:off x="1924705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FCC97CBB-58E9-4B74-AB7A-6D37D7E8EC2F}"/>
              </a:ext>
            </a:extLst>
          </p:cNvPr>
          <p:cNvSpPr/>
          <p:nvPr/>
        </p:nvSpPr>
        <p:spPr>
          <a:xfrm>
            <a:off x="2143866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BD04133-5A1E-45C2-93CB-22387611AB10}"/>
              </a:ext>
            </a:extLst>
          </p:cNvPr>
          <p:cNvSpPr/>
          <p:nvPr/>
        </p:nvSpPr>
        <p:spPr>
          <a:xfrm>
            <a:off x="2363027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031860B1-6E78-436B-8687-E15309963F7A}"/>
              </a:ext>
            </a:extLst>
          </p:cNvPr>
          <p:cNvSpPr/>
          <p:nvPr/>
        </p:nvSpPr>
        <p:spPr>
          <a:xfrm>
            <a:off x="2582188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1DE008B9-5FB4-4AAE-80F9-3054DBBAE82D}"/>
              </a:ext>
            </a:extLst>
          </p:cNvPr>
          <p:cNvSpPr/>
          <p:nvPr/>
        </p:nvSpPr>
        <p:spPr>
          <a:xfrm>
            <a:off x="2801349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172AADA5-BD34-46AA-B7F6-9EAE51DB0458}"/>
              </a:ext>
            </a:extLst>
          </p:cNvPr>
          <p:cNvSpPr/>
          <p:nvPr/>
        </p:nvSpPr>
        <p:spPr>
          <a:xfrm>
            <a:off x="3020510" y="3008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28824C8-BC8C-4431-8C8D-6CD95790BF88}"/>
              </a:ext>
            </a:extLst>
          </p:cNvPr>
          <p:cNvSpPr/>
          <p:nvPr/>
        </p:nvSpPr>
        <p:spPr>
          <a:xfrm>
            <a:off x="1048062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46C6CE8-0B38-4BBD-819E-772C6013AA82}"/>
              </a:ext>
            </a:extLst>
          </p:cNvPr>
          <p:cNvSpPr/>
          <p:nvPr/>
        </p:nvSpPr>
        <p:spPr>
          <a:xfrm>
            <a:off x="1267223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517F104-EF15-44AD-8724-342BCEAB5DA8}"/>
              </a:ext>
            </a:extLst>
          </p:cNvPr>
          <p:cNvSpPr/>
          <p:nvPr/>
        </p:nvSpPr>
        <p:spPr>
          <a:xfrm>
            <a:off x="1486384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271190A1-129E-4A0C-BB9D-2B0602DC4218}"/>
              </a:ext>
            </a:extLst>
          </p:cNvPr>
          <p:cNvSpPr/>
          <p:nvPr/>
        </p:nvSpPr>
        <p:spPr>
          <a:xfrm>
            <a:off x="170554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8BB4F9E-311C-407F-BE3C-D2E83BF0DBE2}"/>
              </a:ext>
            </a:extLst>
          </p:cNvPr>
          <p:cNvSpPr/>
          <p:nvPr/>
        </p:nvSpPr>
        <p:spPr>
          <a:xfrm>
            <a:off x="1924705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AFF0E03F-35BE-4EEB-B13A-F75206ADD048}"/>
              </a:ext>
            </a:extLst>
          </p:cNvPr>
          <p:cNvSpPr/>
          <p:nvPr/>
        </p:nvSpPr>
        <p:spPr>
          <a:xfrm>
            <a:off x="2143866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18BA8B1-4D71-4B18-A05F-066422E05807}"/>
              </a:ext>
            </a:extLst>
          </p:cNvPr>
          <p:cNvSpPr/>
          <p:nvPr/>
        </p:nvSpPr>
        <p:spPr>
          <a:xfrm>
            <a:off x="2363027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942A52E9-B6BD-4ADD-BF8F-EF589F524E76}"/>
              </a:ext>
            </a:extLst>
          </p:cNvPr>
          <p:cNvSpPr/>
          <p:nvPr/>
        </p:nvSpPr>
        <p:spPr>
          <a:xfrm>
            <a:off x="2582188" y="32359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8AF2DE3-36CE-44D7-A722-5832CFC28116}"/>
              </a:ext>
            </a:extLst>
          </p:cNvPr>
          <p:cNvSpPr/>
          <p:nvPr/>
        </p:nvSpPr>
        <p:spPr>
          <a:xfrm>
            <a:off x="280134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9AD18C9E-FB80-4949-8D9A-E2CA7E9161F2}"/>
              </a:ext>
            </a:extLst>
          </p:cNvPr>
          <p:cNvSpPr/>
          <p:nvPr/>
        </p:nvSpPr>
        <p:spPr>
          <a:xfrm>
            <a:off x="302051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78EDDC1-DACB-4DF1-9E96-9AD3C1BE722C}"/>
              </a:ext>
            </a:extLst>
          </p:cNvPr>
          <p:cNvSpPr/>
          <p:nvPr/>
        </p:nvSpPr>
        <p:spPr>
          <a:xfrm>
            <a:off x="104806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41831E3-D8FE-4016-9290-6C0E9224FAB3}"/>
              </a:ext>
            </a:extLst>
          </p:cNvPr>
          <p:cNvSpPr/>
          <p:nvPr/>
        </p:nvSpPr>
        <p:spPr>
          <a:xfrm>
            <a:off x="126722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CEB4322-ED80-47BD-AC72-C68BB32B1D66}"/>
              </a:ext>
            </a:extLst>
          </p:cNvPr>
          <p:cNvSpPr/>
          <p:nvPr/>
        </p:nvSpPr>
        <p:spPr>
          <a:xfrm>
            <a:off x="148638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865F624-857E-4406-8476-E8CA445A5FFC}"/>
              </a:ext>
            </a:extLst>
          </p:cNvPr>
          <p:cNvSpPr/>
          <p:nvPr/>
        </p:nvSpPr>
        <p:spPr>
          <a:xfrm>
            <a:off x="170554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A9D30F4-666B-4F0A-846A-97E6417332B9}"/>
              </a:ext>
            </a:extLst>
          </p:cNvPr>
          <p:cNvSpPr/>
          <p:nvPr/>
        </p:nvSpPr>
        <p:spPr>
          <a:xfrm>
            <a:off x="192470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1F1063E-5305-42F9-B444-12D18EE1D624}"/>
              </a:ext>
            </a:extLst>
          </p:cNvPr>
          <p:cNvSpPr/>
          <p:nvPr/>
        </p:nvSpPr>
        <p:spPr>
          <a:xfrm>
            <a:off x="214386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75FFA31-5D0E-45C0-AF08-8AA9817BCAFC}"/>
              </a:ext>
            </a:extLst>
          </p:cNvPr>
          <p:cNvSpPr/>
          <p:nvPr/>
        </p:nvSpPr>
        <p:spPr>
          <a:xfrm>
            <a:off x="236302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B00AC04-7697-4555-967A-CB861C475338}"/>
              </a:ext>
            </a:extLst>
          </p:cNvPr>
          <p:cNvSpPr/>
          <p:nvPr/>
        </p:nvSpPr>
        <p:spPr>
          <a:xfrm>
            <a:off x="258218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7713B16B-2FE8-486C-A970-745BF3F73C1E}"/>
              </a:ext>
            </a:extLst>
          </p:cNvPr>
          <p:cNvSpPr/>
          <p:nvPr/>
        </p:nvSpPr>
        <p:spPr>
          <a:xfrm>
            <a:off x="280134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6B05734-1415-4E0B-91F6-A467C43B69FD}"/>
              </a:ext>
            </a:extLst>
          </p:cNvPr>
          <p:cNvSpPr/>
          <p:nvPr/>
        </p:nvSpPr>
        <p:spPr>
          <a:xfrm>
            <a:off x="302051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6E6BFA1-765B-462C-BDCA-650CF70891F4}"/>
              </a:ext>
            </a:extLst>
          </p:cNvPr>
          <p:cNvSpPr/>
          <p:nvPr/>
        </p:nvSpPr>
        <p:spPr>
          <a:xfrm>
            <a:off x="104806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C720C078-8197-4432-BE39-365E08386E27}"/>
              </a:ext>
            </a:extLst>
          </p:cNvPr>
          <p:cNvSpPr/>
          <p:nvPr/>
        </p:nvSpPr>
        <p:spPr>
          <a:xfrm>
            <a:off x="126722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33C8CB0-4446-4B55-A219-D08F4B351368}"/>
              </a:ext>
            </a:extLst>
          </p:cNvPr>
          <p:cNvSpPr/>
          <p:nvPr/>
        </p:nvSpPr>
        <p:spPr>
          <a:xfrm>
            <a:off x="148638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B9ADB127-4F4E-4F24-9F46-CE10C7CDE0DE}"/>
              </a:ext>
            </a:extLst>
          </p:cNvPr>
          <p:cNvSpPr/>
          <p:nvPr/>
        </p:nvSpPr>
        <p:spPr>
          <a:xfrm>
            <a:off x="170554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E56C763-412C-4CF9-8D8A-E87A35717CAB}"/>
              </a:ext>
            </a:extLst>
          </p:cNvPr>
          <p:cNvSpPr/>
          <p:nvPr/>
        </p:nvSpPr>
        <p:spPr>
          <a:xfrm>
            <a:off x="192470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BF70F96-FE8E-45B1-B87F-B07612DF7E64}"/>
              </a:ext>
            </a:extLst>
          </p:cNvPr>
          <p:cNvSpPr/>
          <p:nvPr/>
        </p:nvSpPr>
        <p:spPr>
          <a:xfrm>
            <a:off x="214386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8875E5D9-577E-435E-844D-0A41B1521917}"/>
              </a:ext>
            </a:extLst>
          </p:cNvPr>
          <p:cNvSpPr/>
          <p:nvPr/>
        </p:nvSpPr>
        <p:spPr>
          <a:xfrm>
            <a:off x="236302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7A27D587-A903-4F6B-83B2-6DC4AE5FD9D9}"/>
              </a:ext>
            </a:extLst>
          </p:cNvPr>
          <p:cNvSpPr/>
          <p:nvPr/>
        </p:nvSpPr>
        <p:spPr>
          <a:xfrm>
            <a:off x="258218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3B51D4D-8E69-448B-88F9-16B5D90753BF}"/>
              </a:ext>
            </a:extLst>
          </p:cNvPr>
          <p:cNvSpPr/>
          <p:nvPr/>
        </p:nvSpPr>
        <p:spPr>
          <a:xfrm>
            <a:off x="280134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7F236876-3FB9-4657-9D75-A96D2A8185E6}"/>
              </a:ext>
            </a:extLst>
          </p:cNvPr>
          <p:cNvSpPr/>
          <p:nvPr/>
        </p:nvSpPr>
        <p:spPr>
          <a:xfrm>
            <a:off x="302051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0ABEC8B6-6099-4F8C-ADE0-3839F3BB1051}"/>
              </a:ext>
            </a:extLst>
          </p:cNvPr>
          <p:cNvSpPr/>
          <p:nvPr/>
        </p:nvSpPr>
        <p:spPr>
          <a:xfrm>
            <a:off x="9004526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BDB21F92-94E1-4B4D-9326-3A2DD6D14758}"/>
              </a:ext>
            </a:extLst>
          </p:cNvPr>
          <p:cNvSpPr/>
          <p:nvPr/>
        </p:nvSpPr>
        <p:spPr>
          <a:xfrm>
            <a:off x="9223687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8A37E0B-50B6-4E85-837F-73EAB69D0757}"/>
              </a:ext>
            </a:extLst>
          </p:cNvPr>
          <p:cNvSpPr/>
          <p:nvPr/>
        </p:nvSpPr>
        <p:spPr>
          <a:xfrm>
            <a:off x="9442848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B4DFC09D-C5B0-4596-92F9-6954F2C54BEC}"/>
              </a:ext>
            </a:extLst>
          </p:cNvPr>
          <p:cNvSpPr/>
          <p:nvPr/>
        </p:nvSpPr>
        <p:spPr>
          <a:xfrm>
            <a:off x="966200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8F47011-8C25-4A49-9CD0-B8DD4D39AE67}"/>
              </a:ext>
            </a:extLst>
          </p:cNvPr>
          <p:cNvSpPr/>
          <p:nvPr/>
        </p:nvSpPr>
        <p:spPr>
          <a:xfrm>
            <a:off x="9881169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23BC0C49-101C-491F-8364-5B8FD8C6801E}"/>
              </a:ext>
            </a:extLst>
          </p:cNvPr>
          <p:cNvSpPr/>
          <p:nvPr/>
        </p:nvSpPr>
        <p:spPr>
          <a:xfrm>
            <a:off x="10100330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CDD61F60-6360-41FC-A51A-342AAD93C36B}"/>
              </a:ext>
            </a:extLst>
          </p:cNvPr>
          <p:cNvSpPr/>
          <p:nvPr/>
        </p:nvSpPr>
        <p:spPr>
          <a:xfrm>
            <a:off x="10319491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D9379AF2-8724-4CB1-BB61-FCB462909E74}"/>
              </a:ext>
            </a:extLst>
          </p:cNvPr>
          <p:cNvSpPr/>
          <p:nvPr/>
        </p:nvSpPr>
        <p:spPr>
          <a:xfrm>
            <a:off x="10538652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C22E563-1E4F-4245-A7FB-0CB9A4B7E2CE}"/>
              </a:ext>
            </a:extLst>
          </p:cNvPr>
          <p:cNvSpPr/>
          <p:nvPr/>
        </p:nvSpPr>
        <p:spPr>
          <a:xfrm>
            <a:off x="10757813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705F20F-29E8-46CA-B95A-5C53E655A213}"/>
              </a:ext>
            </a:extLst>
          </p:cNvPr>
          <p:cNvSpPr/>
          <p:nvPr/>
        </p:nvSpPr>
        <p:spPr>
          <a:xfrm>
            <a:off x="10976974" y="16469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2989804-78F9-4B1F-91B0-E02D118FE08C}"/>
              </a:ext>
            </a:extLst>
          </p:cNvPr>
          <p:cNvSpPr/>
          <p:nvPr/>
        </p:nvSpPr>
        <p:spPr>
          <a:xfrm>
            <a:off x="9004526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497CB12F-E6B3-46B9-983F-DB24091D3113}"/>
              </a:ext>
            </a:extLst>
          </p:cNvPr>
          <p:cNvSpPr/>
          <p:nvPr/>
        </p:nvSpPr>
        <p:spPr>
          <a:xfrm>
            <a:off x="9223687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7E3E104B-4B52-474D-95FC-90655BBE3C66}"/>
              </a:ext>
            </a:extLst>
          </p:cNvPr>
          <p:cNvSpPr/>
          <p:nvPr/>
        </p:nvSpPr>
        <p:spPr>
          <a:xfrm>
            <a:off x="9442848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221F7D79-E0EF-4840-9AC2-12BAFD52E2DE}"/>
              </a:ext>
            </a:extLst>
          </p:cNvPr>
          <p:cNvSpPr/>
          <p:nvPr/>
        </p:nvSpPr>
        <p:spPr>
          <a:xfrm>
            <a:off x="966200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53A341BB-B0E9-4898-9F97-2A83120DD362}"/>
              </a:ext>
            </a:extLst>
          </p:cNvPr>
          <p:cNvSpPr/>
          <p:nvPr/>
        </p:nvSpPr>
        <p:spPr>
          <a:xfrm>
            <a:off x="9881169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6BE8E06D-B88A-4681-A7AB-645B5CAB4CE2}"/>
              </a:ext>
            </a:extLst>
          </p:cNvPr>
          <p:cNvSpPr/>
          <p:nvPr/>
        </p:nvSpPr>
        <p:spPr>
          <a:xfrm>
            <a:off x="10100330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B04FED81-1753-48C6-A2E7-A0E597C6B0FA}"/>
              </a:ext>
            </a:extLst>
          </p:cNvPr>
          <p:cNvSpPr/>
          <p:nvPr/>
        </p:nvSpPr>
        <p:spPr>
          <a:xfrm>
            <a:off x="10319491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CDD0A2D-0727-4EE9-82AF-84196391C90F}"/>
              </a:ext>
            </a:extLst>
          </p:cNvPr>
          <p:cNvSpPr/>
          <p:nvPr/>
        </p:nvSpPr>
        <p:spPr>
          <a:xfrm>
            <a:off x="10538652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D50616A-B0E4-42CD-83B4-73419951467C}"/>
              </a:ext>
            </a:extLst>
          </p:cNvPr>
          <p:cNvSpPr/>
          <p:nvPr/>
        </p:nvSpPr>
        <p:spPr>
          <a:xfrm>
            <a:off x="10757813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FCB556-0684-4146-B531-C621B83AB830}"/>
              </a:ext>
            </a:extLst>
          </p:cNvPr>
          <p:cNvSpPr/>
          <p:nvPr/>
        </p:nvSpPr>
        <p:spPr>
          <a:xfrm>
            <a:off x="10976974" y="18739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08AF7A1-9085-4E27-B549-2DB1469066BA}"/>
              </a:ext>
            </a:extLst>
          </p:cNvPr>
          <p:cNvSpPr/>
          <p:nvPr/>
        </p:nvSpPr>
        <p:spPr>
          <a:xfrm>
            <a:off x="9004526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8EA79888-E1E1-44A0-99D2-E1839EAD176E}"/>
              </a:ext>
            </a:extLst>
          </p:cNvPr>
          <p:cNvSpPr/>
          <p:nvPr/>
        </p:nvSpPr>
        <p:spPr>
          <a:xfrm>
            <a:off x="9223687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DB33AF40-FB5D-4DCD-B1FA-E9755098F789}"/>
              </a:ext>
            </a:extLst>
          </p:cNvPr>
          <p:cNvSpPr/>
          <p:nvPr/>
        </p:nvSpPr>
        <p:spPr>
          <a:xfrm>
            <a:off x="9442848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5654F8AD-A06C-48DD-8C03-BF9416EF42EE}"/>
              </a:ext>
            </a:extLst>
          </p:cNvPr>
          <p:cNvSpPr/>
          <p:nvPr/>
        </p:nvSpPr>
        <p:spPr>
          <a:xfrm>
            <a:off x="966200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26FC85F-BE18-45F8-910A-7404196A5038}"/>
              </a:ext>
            </a:extLst>
          </p:cNvPr>
          <p:cNvSpPr/>
          <p:nvPr/>
        </p:nvSpPr>
        <p:spPr>
          <a:xfrm>
            <a:off x="9881169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12D5AE19-1E3F-4C2F-AFD7-5AF90E1D2A33}"/>
              </a:ext>
            </a:extLst>
          </p:cNvPr>
          <p:cNvSpPr/>
          <p:nvPr/>
        </p:nvSpPr>
        <p:spPr>
          <a:xfrm>
            <a:off x="10100330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58C949F-9CB3-4B8F-A061-AB6DA680A3D8}"/>
              </a:ext>
            </a:extLst>
          </p:cNvPr>
          <p:cNvSpPr/>
          <p:nvPr/>
        </p:nvSpPr>
        <p:spPr>
          <a:xfrm>
            <a:off x="10319491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35F83DE-6773-48D9-9C58-1EEBACFFEDBD}"/>
              </a:ext>
            </a:extLst>
          </p:cNvPr>
          <p:cNvSpPr/>
          <p:nvPr/>
        </p:nvSpPr>
        <p:spPr>
          <a:xfrm>
            <a:off x="10538652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A8F0162-1D11-4137-91C5-91E27DDA45DF}"/>
              </a:ext>
            </a:extLst>
          </p:cNvPr>
          <p:cNvSpPr/>
          <p:nvPr/>
        </p:nvSpPr>
        <p:spPr>
          <a:xfrm>
            <a:off x="10757813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F8179EF-B2AF-41F0-9282-C86B96273ABE}"/>
              </a:ext>
            </a:extLst>
          </p:cNvPr>
          <p:cNvSpPr/>
          <p:nvPr/>
        </p:nvSpPr>
        <p:spPr>
          <a:xfrm>
            <a:off x="10976974" y="21009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6FBF7A8-353C-4988-A285-9B7AE081B1CB}"/>
              </a:ext>
            </a:extLst>
          </p:cNvPr>
          <p:cNvSpPr/>
          <p:nvPr/>
        </p:nvSpPr>
        <p:spPr>
          <a:xfrm>
            <a:off x="9004526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9DBC91A-3A36-442E-9E7A-DA50AFA309C9}"/>
              </a:ext>
            </a:extLst>
          </p:cNvPr>
          <p:cNvSpPr/>
          <p:nvPr/>
        </p:nvSpPr>
        <p:spPr>
          <a:xfrm>
            <a:off x="9223687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C730F6E1-2A6E-45BB-818A-A875606E9A65}"/>
              </a:ext>
            </a:extLst>
          </p:cNvPr>
          <p:cNvSpPr/>
          <p:nvPr/>
        </p:nvSpPr>
        <p:spPr>
          <a:xfrm>
            <a:off x="9442848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9C45EB5C-639D-48A9-A932-9B42EAA28994}"/>
              </a:ext>
            </a:extLst>
          </p:cNvPr>
          <p:cNvSpPr/>
          <p:nvPr/>
        </p:nvSpPr>
        <p:spPr>
          <a:xfrm>
            <a:off x="966200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64D8C13-BB62-429D-B194-8B3DF27CF0DE}"/>
              </a:ext>
            </a:extLst>
          </p:cNvPr>
          <p:cNvSpPr/>
          <p:nvPr/>
        </p:nvSpPr>
        <p:spPr>
          <a:xfrm>
            <a:off x="9881169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7ED11131-417E-4911-BAE5-BA98FB0E9901}"/>
              </a:ext>
            </a:extLst>
          </p:cNvPr>
          <p:cNvSpPr/>
          <p:nvPr/>
        </p:nvSpPr>
        <p:spPr>
          <a:xfrm>
            <a:off x="10100330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8E50E437-68F5-4019-A5A6-BADF81D4B8D0}"/>
              </a:ext>
            </a:extLst>
          </p:cNvPr>
          <p:cNvSpPr/>
          <p:nvPr/>
        </p:nvSpPr>
        <p:spPr>
          <a:xfrm>
            <a:off x="10319491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01DF0D75-7197-4879-B3A5-919288ECB097}"/>
              </a:ext>
            </a:extLst>
          </p:cNvPr>
          <p:cNvSpPr/>
          <p:nvPr/>
        </p:nvSpPr>
        <p:spPr>
          <a:xfrm>
            <a:off x="10538652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7084CD7-C9E6-437B-AFAE-299199D9ABD5}"/>
              </a:ext>
            </a:extLst>
          </p:cNvPr>
          <p:cNvSpPr/>
          <p:nvPr/>
        </p:nvSpPr>
        <p:spPr>
          <a:xfrm>
            <a:off x="10757813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CF4D95C5-014B-4606-BD9E-D7EC9C796358}"/>
              </a:ext>
            </a:extLst>
          </p:cNvPr>
          <p:cNvSpPr/>
          <p:nvPr/>
        </p:nvSpPr>
        <p:spPr>
          <a:xfrm>
            <a:off x="10976974" y="23279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B42AE9F-C57E-4616-852D-ED6ACA137DC6}"/>
              </a:ext>
            </a:extLst>
          </p:cNvPr>
          <p:cNvSpPr/>
          <p:nvPr/>
        </p:nvSpPr>
        <p:spPr>
          <a:xfrm>
            <a:off x="9004526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9E7223EF-1A31-4180-A53B-1A25A1D9FAAF}"/>
              </a:ext>
            </a:extLst>
          </p:cNvPr>
          <p:cNvSpPr/>
          <p:nvPr/>
        </p:nvSpPr>
        <p:spPr>
          <a:xfrm>
            <a:off x="9223687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DB3932E-EA0A-4D30-B437-9DFD1D171902}"/>
              </a:ext>
            </a:extLst>
          </p:cNvPr>
          <p:cNvSpPr/>
          <p:nvPr/>
        </p:nvSpPr>
        <p:spPr>
          <a:xfrm>
            <a:off x="9442848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365ED8F-14C9-4404-BF42-324A88FF1F37}"/>
              </a:ext>
            </a:extLst>
          </p:cNvPr>
          <p:cNvSpPr/>
          <p:nvPr/>
        </p:nvSpPr>
        <p:spPr>
          <a:xfrm>
            <a:off x="9662009" y="25549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29D45AB5-A189-4690-8751-BE74B19D9A9F}"/>
              </a:ext>
            </a:extLst>
          </p:cNvPr>
          <p:cNvSpPr/>
          <p:nvPr/>
        </p:nvSpPr>
        <p:spPr>
          <a:xfrm>
            <a:off x="988116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20A2AF2C-0DAE-498A-82F4-8E1A3C5AC5D4}"/>
              </a:ext>
            </a:extLst>
          </p:cNvPr>
          <p:cNvSpPr/>
          <p:nvPr/>
        </p:nvSpPr>
        <p:spPr>
          <a:xfrm>
            <a:off x="1010033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825A0D85-7F6F-44EB-976C-9B4B25E71715}"/>
              </a:ext>
            </a:extLst>
          </p:cNvPr>
          <p:cNvSpPr/>
          <p:nvPr/>
        </p:nvSpPr>
        <p:spPr>
          <a:xfrm>
            <a:off x="1031949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E23824C9-7CA9-4C06-B586-36C1C2167A76}"/>
              </a:ext>
            </a:extLst>
          </p:cNvPr>
          <p:cNvSpPr/>
          <p:nvPr/>
        </p:nvSpPr>
        <p:spPr>
          <a:xfrm>
            <a:off x="1053865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300321A-6111-4141-A773-1B07730ED70F}"/>
              </a:ext>
            </a:extLst>
          </p:cNvPr>
          <p:cNvSpPr/>
          <p:nvPr/>
        </p:nvSpPr>
        <p:spPr>
          <a:xfrm>
            <a:off x="10757813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B621A094-806B-413C-A8E4-5CCA825BB740}"/>
              </a:ext>
            </a:extLst>
          </p:cNvPr>
          <p:cNvSpPr/>
          <p:nvPr/>
        </p:nvSpPr>
        <p:spPr>
          <a:xfrm>
            <a:off x="1097697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62339D1E-BB53-4853-BE5C-FC1911B88268}"/>
              </a:ext>
            </a:extLst>
          </p:cNvPr>
          <p:cNvSpPr/>
          <p:nvPr/>
        </p:nvSpPr>
        <p:spPr>
          <a:xfrm>
            <a:off x="900452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48B92E01-CE7A-4777-B0A4-3E0C35BD589D}"/>
              </a:ext>
            </a:extLst>
          </p:cNvPr>
          <p:cNvSpPr/>
          <p:nvPr/>
        </p:nvSpPr>
        <p:spPr>
          <a:xfrm>
            <a:off x="922368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C7CDC970-6642-4F34-BEC3-68E3EFC835A1}"/>
              </a:ext>
            </a:extLst>
          </p:cNvPr>
          <p:cNvSpPr/>
          <p:nvPr/>
        </p:nvSpPr>
        <p:spPr>
          <a:xfrm>
            <a:off x="944284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3CB5D31-DF1D-4E9B-9F2A-7444E3E9C87C}"/>
              </a:ext>
            </a:extLst>
          </p:cNvPr>
          <p:cNvSpPr/>
          <p:nvPr/>
        </p:nvSpPr>
        <p:spPr>
          <a:xfrm>
            <a:off x="966200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55B26C5E-5821-4BFA-9C6F-A134CFFD4CCE}"/>
              </a:ext>
            </a:extLst>
          </p:cNvPr>
          <p:cNvSpPr/>
          <p:nvPr/>
        </p:nvSpPr>
        <p:spPr>
          <a:xfrm>
            <a:off x="988116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9E7C0FD-E17F-4EB1-9BE6-46195F481DEF}"/>
              </a:ext>
            </a:extLst>
          </p:cNvPr>
          <p:cNvSpPr/>
          <p:nvPr/>
        </p:nvSpPr>
        <p:spPr>
          <a:xfrm>
            <a:off x="1010033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1D399839-6698-4197-9484-28ED28EBC0A4}"/>
              </a:ext>
            </a:extLst>
          </p:cNvPr>
          <p:cNvSpPr/>
          <p:nvPr/>
        </p:nvSpPr>
        <p:spPr>
          <a:xfrm>
            <a:off x="1031949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BE3CAF95-FEEA-454B-80A7-5993F4BD8802}"/>
              </a:ext>
            </a:extLst>
          </p:cNvPr>
          <p:cNvSpPr/>
          <p:nvPr/>
        </p:nvSpPr>
        <p:spPr>
          <a:xfrm>
            <a:off x="1053865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DC88FA1-0679-4D09-9510-41B6F176E9BD}"/>
              </a:ext>
            </a:extLst>
          </p:cNvPr>
          <p:cNvSpPr/>
          <p:nvPr/>
        </p:nvSpPr>
        <p:spPr>
          <a:xfrm>
            <a:off x="10757813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2A96B6C-649D-4856-90AD-C114FF713418}"/>
              </a:ext>
            </a:extLst>
          </p:cNvPr>
          <p:cNvSpPr/>
          <p:nvPr/>
        </p:nvSpPr>
        <p:spPr>
          <a:xfrm>
            <a:off x="1097697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84C2787-AEA1-4316-B93A-F3B95BD37293}"/>
              </a:ext>
            </a:extLst>
          </p:cNvPr>
          <p:cNvSpPr/>
          <p:nvPr/>
        </p:nvSpPr>
        <p:spPr>
          <a:xfrm>
            <a:off x="900452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4B40F8D-190E-4162-8727-C5437130380C}"/>
              </a:ext>
            </a:extLst>
          </p:cNvPr>
          <p:cNvSpPr/>
          <p:nvPr/>
        </p:nvSpPr>
        <p:spPr>
          <a:xfrm>
            <a:off x="922368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7BD9E7B9-AF35-4E0E-AE14-582250ECCF86}"/>
              </a:ext>
            </a:extLst>
          </p:cNvPr>
          <p:cNvSpPr/>
          <p:nvPr/>
        </p:nvSpPr>
        <p:spPr>
          <a:xfrm>
            <a:off x="944284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7C957A06-011C-4ACC-A5C6-F771F4DEC773}"/>
              </a:ext>
            </a:extLst>
          </p:cNvPr>
          <p:cNvSpPr/>
          <p:nvPr/>
        </p:nvSpPr>
        <p:spPr>
          <a:xfrm>
            <a:off x="966200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FED6753-A8FF-417D-975B-8155D99CBA05}"/>
              </a:ext>
            </a:extLst>
          </p:cNvPr>
          <p:cNvSpPr/>
          <p:nvPr/>
        </p:nvSpPr>
        <p:spPr>
          <a:xfrm>
            <a:off x="988116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F3895A62-21EC-4BA3-BC0B-0A337F6774EF}"/>
              </a:ext>
            </a:extLst>
          </p:cNvPr>
          <p:cNvSpPr/>
          <p:nvPr/>
        </p:nvSpPr>
        <p:spPr>
          <a:xfrm>
            <a:off x="1010033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2592D45-5E85-45FA-8481-B3CEFB48A20B}"/>
              </a:ext>
            </a:extLst>
          </p:cNvPr>
          <p:cNvSpPr/>
          <p:nvPr/>
        </p:nvSpPr>
        <p:spPr>
          <a:xfrm>
            <a:off x="1031949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4F44E4D-571E-443E-9309-57BD08A67283}"/>
              </a:ext>
            </a:extLst>
          </p:cNvPr>
          <p:cNvSpPr/>
          <p:nvPr/>
        </p:nvSpPr>
        <p:spPr>
          <a:xfrm>
            <a:off x="1053865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EE1CDA0-90AE-4E6F-8B73-BB590A0C62D6}"/>
              </a:ext>
            </a:extLst>
          </p:cNvPr>
          <p:cNvSpPr/>
          <p:nvPr/>
        </p:nvSpPr>
        <p:spPr>
          <a:xfrm>
            <a:off x="1075781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4C13675-A0F5-45DE-8EA3-23396DC8751A}"/>
              </a:ext>
            </a:extLst>
          </p:cNvPr>
          <p:cNvSpPr/>
          <p:nvPr/>
        </p:nvSpPr>
        <p:spPr>
          <a:xfrm>
            <a:off x="1097697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38C2326-B603-4AC0-A80A-B590184632CC}"/>
              </a:ext>
            </a:extLst>
          </p:cNvPr>
          <p:cNvSpPr/>
          <p:nvPr/>
        </p:nvSpPr>
        <p:spPr>
          <a:xfrm>
            <a:off x="900452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E9148D6-0389-4B52-A9BA-05D217196A8A}"/>
              </a:ext>
            </a:extLst>
          </p:cNvPr>
          <p:cNvSpPr/>
          <p:nvPr/>
        </p:nvSpPr>
        <p:spPr>
          <a:xfrm>
            <a:off x="922368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09353337-5FD8-47CE-84B0-E8BB95A2632A}"/>
              </a:ext>
            </a:extLst>
          </p:cNvPr>
          <p:cNvSpPr/>
          <p:nvPr/>
        </p:nvSpPr>
        <p:spPr>
          <a:xfrm>
            <a:off x="944284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C4F6446F-2723-482A-8A62-ADE15DC2058B}"/>
              </a:ext>
            </a:extLst>
          </p:cNvPr>
          <p:cNvSpPr/>
          <p:nvPr/>
        </p:nvSpPr>
        <p:spPr>
          <a:xfrm>
            <a:off x="966200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417359F5-8CD2-44F1-8934-20F84B377F2D}"/>
              </a:ext>
            </a:extLst>
          </p:cNvPr>
          <p:cNvSpPr/>
          <p:nvPr/>
        </p:nvSpPr>
        <p:spPr>
          <a:xfrm>
            <a:off x="988116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3F4ABE9C-288A-46A5-ABED-917E1154BD43}"/>
              </a:ext>
            </a:extLst>
          </p:cNvPr>
          <p:cNvSpPr/>
          <p:nvPr/>
        </p:nvSpPr>
        <p:spPr>
          <a:xfrm>
            <a:off x="1010033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EDDE8ECD-85C8-4EB8-B299-F84738A3F8E0}"/>
              </a:ext>
            </a:extLst>
          </p:cNvPr>
          <p:cNvSpPr/>
          <p:nvPr/>
        </p:nvSpPr>
        <p:spPr>
          <a:xfrm>
            <a:off x="1031949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129686A-BDCD-4865-8844-6F03270AE3B1}"/>
              </a:ext>
            </a:extLst>
          </p:cNvPr>
          <p:cNvSpPr/>
          <p:nvPr/>
        </p:nvSpPr>
        <p:spPr>
          <a:xfrm>
            <a:off x="1053865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CC32422-1028-450E-B94D-92DBA9981DD3}"/>
              </a:ext>
            </a:extLst>
          </p:cNvPr>
          <p:cNvSpPr/>
          <p:nvPr/>
        </p:nvSpPr>
        <p:spPr>
          <a:xfrm>
            <a:off x="1075781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FCB9456E-DCD8-4C81-A44E-72A3E1E81AF9}"/>
              </a:ext>
            </a:extLst>
          </p:cNvPr>
          <p:cNvSpPr/>
          <p:nvPr/>
        </p:nvSpPr>
        <p:spPr>
          <a:xfrm>
            <a:off x="1097697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4456EE7C-3489-4C9B-9365-7F6055D6E37F}"/>
              </a:ext>
            </a:extLst>
          </p:cNvPr>
          <p:cNvSpPr/>
          <p:nvPr/>
        </p:nvSpPr>
        <p:spPr>
          <a:xfrm>
            <a:off x="900452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F7D887EB-E169-4D7F-B5D1-2E309B4464EB}"/>
              </a:ext>
            </a:extLst>
          </p:cNvPr>
          <p:cNvSpPr/>
          <p:nvPr/>
        </p:nvSpPr>
        <p:spPr>
          <a:xfrm>
            <a:off x="922368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DF9F654D-2554-4ECA-9B77-7CEF216F1C67}"/>
              </a:ext>
            </a:extLst>
          </p:cNvPr>
          <p:cNvSpPr/>
          <p:nvPr/>
        </p:nvSpPr>
        <p:spPr>
          <a:xfrm>
            <a:off x="944284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8B4AA540-5220-47D6-B0E5-618D5438D65C}"/>
              </a:ext>
            </a:extLst>
          </p:cNvPr>
          <p:cNvSpPr/>
          <p:nvPr/>
        </p:nvSpPr>
        <p:spPr>
          <a:xfrm>
            <a:off x="966200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8B32E47-FDC6-4D25-A339-0D1EA62D725E}"/>
              </a:ext>
            </a:extLst>
          </p:cNvPr>
          <p:cNvSpPr/>
          <p:nvPr/>
        </p:nvSpPr>
        <p:spPr>
          <a:xfrm>
            <a:off x="988116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971CC0EF-16EF-4492-BE8E-2312C779DF79}"/>
              </a:ext>
            </a:extLst>
          </p:cNvPr>
          <p:cNvSpPr/>
          <p:nvPr/>
        </p:nvSpPr>
        <p:spPr>
          <a:xfrm>
            <a:off x="1010033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B3A005F1-2D31-49F0-B725-4F2AD009ED2F}"/>
              </a:ext>
            </a:extLst>
          </p:cNvPr>
          <p:cNvSpPr/>
          <p:nvPr/>
        </p:nvSpPr>
        <p:spPr>
          <a:xfrm>
            <a:off x="1031949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5F4EBCE1-75AA-42EC-82B8-EC2DA2233A31}"/>
              </a:ext>
            </a:extLst>
          </p:cNvPr>
          <p:cNvSpPr/>
          <p:nvPr/>
        </p:nvSpPr>
        <p:spPr>
          <a:xfrm>
            <a:off x="1053865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9421D5E1-AE67-4AFF-BEEE-E6AAAF6167A2}"/>
              </a:ext>
            </a:extLst>
          </p:cNvPr>
          <p:cNvSpPr/>
          <p:nvPr/>
        </p:nvSpPr>
        <p:spPr>
          <a:xfrm>
            <a:off x="1075781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CAB31B63-67A1-4E91-BDCE-396B0809EC56}"/>
              </a:ext>
            </a:extLst>
          </p:cNvPr>
          <p:cNvSpPr/>
          <p:nvPr/>
        </p:nvSpPr>
        <p:spPr>
          <a:xfrm>
            <a:off x="1097697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40A93E5D-EAAF-436F-921F-E6CE0CF534E2}"/>
              </a:ext>
            </a:extLst>
          </p:cNvPr>
          <p:cNvSpPr/>
          <p:nvPr/>
        </p:nvSpPr>
        <p:spPr>
          <a:xfrm>
            <a:off x="900452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AC9BFA48-2FDC-4BED-A28A-88DF46F0B5B7}"/>
              </a:ext>
            </a:extLst>
          </p:cNvPr>
          <p:cNvSpPr/>
          <p:nvPr/>
        </p:nvSpPr>
        <p:spPr>
          <a:xfrm>
            <a:off x="922368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256CBDC7-69C7-4871-89EA-518DAD4B0BF5}"/>
              </a:ext>
            </a:extLst>
          </p:cNvPr>
          <p:cNvSpPr/>
          <p:nvPr/>
        </p:nvSpPr>
        <p:spPr>
          <a:xfrm>
            <a:off x="944284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E59322F3-ABFA-4FCF-B4B5-FF3E0B8B2612}"/>
              </a:ext>
            </a:extLst>
          </p:cNvPr>
          <p:cNvSpPr/>
          <p:nvPr/>
        </p:nvSpPr>
        <p:spPr>
          <a:xfrm>
            <a:off x="966200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EB8E918F-CB86-43BA-89F7-E244FFCCB75A}"/>
              </a:ext>
            </a:extLst>
          </p:cNvPr>
          <p:cNvSpPr/>
          <p:nvPr/>
        </p:nvSpPr>
        <p:spPr>
          <a:xfrm>
            <a:off x="988116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B57ACD2D-76ED-4453-967A-5D5EDF8839E2}"/>
              </a:ext>
            </a:extLst>
          </p:cNvPr>
          <p:cNvSpPr/>
          <p:nvPr/>
        </p:nvSpPr>
        <p:spPr>
          <a:xfrm>
            <a:off x="1010033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5B3071B4-A742-446A-BCB4-9066952D40F9}"/>
              </a:ext>
            </a:extLst>
          </p:cNvPr>
          <p:cNvSpPr/>
          <p:nvPr/>
        </p:nvSpPr>
        <p:spPr>
          <a:xfrm>
            <a:off x="1031949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A780844B-DED8-4171-B4F8-3425BB7B2D8E}"/>
              </a:ext>
            </a:extLst>
          </p:cNvPr>
          <p:cNvSpPr/>
          <p:nvPr/>
        </p:nvSpPr>
        <p:spPr>
          <a:xfrm>
            <a:off x="1053865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D7F4980D-F975-48DD-9F71-D87C86CE1EDC}"/>
              </a:ext>
            </a:extLst>
          </p:cNvPr>
          <p:cNvSpPr/>
          <p:nvPr/>
        </p:nvSpPr>
        <p:spPr>
          <a:xfrm>
            <a:off x="1075781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3BDAB373-6AD5-4955-B9E3-8802D405CFB7}"/>
              </a:ext>
            </a:extLst>
          </p:cNvPr>
          <p:cNvSpPr/>
          <p:nvPr/>
        </p:nvSpPr>
        <p:spPr>
          <a:xfrm>
            <a:off x="1097697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6B460D19-5F51-43B8-9CF5-77655327070A}"/>
              </a:ext>
            </a:extLst>
          </p:cNvPr>
          <p:cNvGrpSpPr/>
          <p:nvPr/>
        </p:nvGrpSpPr>
        <p:grpSpPr>
          <a:xfrm>
            <a:off x="1017274" y="4766342"/>
            <a:ext cx="2204450" cy="993024"/>
            <a:chOff x="1017274" y="5111782"/>
            <a:chExt cx="2204450" cy="993024"/>
          </a:xfrm>
        </p:grpSpPr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A295282E-4EA2-4D6E-B664-0F29DCAAE2DA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2EF3FC4-EC3D-4820-AE72-52909C2A7AE2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9406A9B0-5852-4DDA-AFDC-E305C3E5529A}"/>
              </a:ext>
            </a:extLst>
          </p:cNvPr>
          <p:cNvGrpSpPr/>
          <p:nvPr/>
        </p:nvGrpSpPr>
        <p:grpSpPr>
          <a:xfrm>
            <a:off x="4976365" y="4770412"/>
            <a:ext cx="2204450" cy="984885"/>
            <a:chOff x="4976365" y="5111782"/>
            <a:chExt cx="2204450" cy="984885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89F16F-8228-41D3-903B-D2892860165C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0F19151-EEEA-4A79-A57D-2711B3A84734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870156F8-9888-44AE-B68D-A15B5FCA8219}"/>
              </a:ext>
            </a:extLst>
          </p:cNvPr>
          <p:cNvGrpSpPr/>
          <p:nvPr/>
        </p:nvGrpSpPr>
        <p:grpSpPr>
          <a:xfrm>
            <a:off x="8973738" y="4770412"/>
            <a:ext cx="2204450" cy="984885"/>
            <a:chOff x="8973738" y="5111782"/>
            <a:chExt cx="2204450" cy="984885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8111945D-ED5B-461D-A0C8-36BCA06BE640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A2007A61-58E6-4CE5-8953-0A3E0074784C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0A27E23-9147-4DF1-90AE-6A9A59DF15C4}"/>
              </a:ext>
            </a:extLst>
          </p:cNvPr>
          <p:cNvCxnSpPr/>
          <p:nvPr/>
        </p:nvCxnSpPr>
        <p:spPr>
          <a:xfrm>
            <a:off x="1705545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A9BD590-861F-4D6E-A73D-C629F860663C}"/>
              </a:ext>
            </a:extLst>
          </p:cNvPr>
          <p:cNvCxnSpPr/>
          <p:nvPr/>
        </p:nvCxnSpPr>
        <p:spPr>
          <a:xfrm>
            <a:off x="5692709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7A028D81-D182-4245-861F-94C6BC3AFE8D}"/>
              </a:ext>
            </a:extLst>
          </p:cNvPr>
          <p:cNvCxnSpPr/>
          <p:nvPr/>
        </p:nvCxnSpPr>
        <p:spPr>
          <a:xfrm>
            <a:off x="9659553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8B4D630E-0C1E-4DA9-85DA-2C62A84718D0}"/>
              </a:ext>
            </a:extLst>
          </p:cNvPr>
          <p:cNvGrpSpPr/>
          <p:nvPr/>
        </p:nvGrpSpPr>
        <p:grpSpPr>
          <a:xfrm>
            <a:off x="741681" y="1381931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37DBB6A8-214F-4974-B2AF-3A8A1EF9325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9917A8E4-51F4-4A17-9211-5148C90FCB3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BCB6E9B-3CBD-4DEB-80AE-AAF38DBAC623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C8DE3BED-1E6E-4BE1-9569-3476AB8B127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0CB3A1E5-11B6-4B27-8764-589D5D537CD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7D11F094-9F2A-433F-B1F9-92AF052A0DDB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F3BD8297-CA39-4017-9D96-2E07F43A78AA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64601D1B-0411-4D4F-BDDE-D3B6788A5E0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1E45AAC-F085-4182-9D53-72DD838D52C9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7E2194D9-EA69-47C0-9126-DCFC81AD6817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0B9F68E2-E722-4A26-BB45-D07E9A2F6D88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F3F667A5-0A8F-4F15-A4B0-422FFA72099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39639A8A-4DC7-4E49-9418-42007A08C2BE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2996F7BA-192D-401C-A834-7559B8BFD94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DB7BE0E4-79F2-413F-8EAF-552FF1D4012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2879FB17-36EC-41D0-B306-6D2934B560DE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67A5A702-93A5-46AB-BCF8-6C29D9F7164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4391EED1-D189-42EA-9FBA-E85CFBB647A8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4E402003-302D-4DE3-B02D-9D1A05D67227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10A674C0-B5F7-43AD-B5E4-DEFDD7003AFB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63731EDE-BE87-44F2-8410-1ECCFFA5993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A105105-8C26-441C-A97B-6FAAD96C987A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F858B7E-4335-4114-A92C-F9CA9327923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594D230F-C3E1-499F-89BE-E998383FAF6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289A0ED1-D059-4E97-8981-A26E2C1CF57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46A5769-54BA-4056-AE43-C6DD9518CBC1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4A35A137-6EC0-4134-94EC-B95E65A8E476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2EAE11FE-6756-4E0A-8434-A9D0A99D16D3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9CC9A7BF-3F45-43C4-A549-A7BABF279BC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138CDF3B-128A-4D37-821B-6CDD162F362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68E50F5E-773F-4C3F-BCE9-CE8A1B10511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53D2588F-9F8D-467E-AF93-8A22313D923A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AE60C271-CEAE-40F8-9D31-9C10EB86B09F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8FCBA861-D185-42E2-9EC1-5127E7C87E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F68A1063-13E4-461E-90ED-0A6DE9DDEF3A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BA0A1C1D-2DDD-4568-884E-1010524DF36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04FA5EDB-D681-4C9B-AA84-1995A25F1730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B49631C7-3545-4D5E-9B8B-C85338334B73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32CB77F5-F30E-48A7-8525-68BBF3A2AD9A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9EF56340-3BD4-44AA-B143-A58D54417E7E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E953D7AD-CF78-4C86-9BC4-7CD4A762F4BC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5AA6C6F6-F1B2-403A-8FF1-184815D46FC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7C41CBF-4D1F-4556-BC74-26C1BFDEC375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ECDBC2F3-E745-414A-A120-60E7D8BBE8B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509C7826-1D65-43B3-9531-BFBF8340FE9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8E818951-02DF-493A-8120-6757DD0C186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DFF58A58-3794-4ACB-A408-D134D10D691F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4769C495-7B15-490E-9818-4ECC418A526A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DF5BC2A-159A-49A0-A418-9311387CDEE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A96B174A-5A30-4552-8B35-A755490FC23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B09AD620-1118-4109-9E0B-E99AA420D08E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70F56104-0DC3-4113-9967-7D30D98A2C6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B1258D4A-C334-48F0-A0DD-C4FC224A19D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9663CA99-36CF-4F20-A1E4-985D8EF0DFDE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9039F7DC-D68E-4193-81FC-3FC21F6D4D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CD44343-AA7C-4F56-8F73-753AC5F55737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C26BFE23-A66F-47AA-B855-8D6E46CAEF6C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3C910B0E-D3C8-4D20-BC6A-C5CC346AEFC0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EABED5CE-0456-4199-B39C-D9FA51E3B153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3B0A25D5-5164-4420-9A3D-2E6707094C1B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96E92D12-A2B9-46F5-B42F-7F5614257231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8B0F655B-6FCB-4D18-A217-17135F8DA9F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FD831170-FD0C-43B3-A7FE-D7948A666124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D64FFBAA-3E62-4DF2-83EE-17141626754E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0B24E635-129E-4B87-89D5-14CB310C373E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B454F008-9B46-4EA1-AB8B-055789A35B60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060007EF-4B6D-4B9D-BE3F-DA1403AC990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D94EA65E-3095-4EE5-9FD5-FFCDF2927887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BB4D9365-6180-4BD5-8548-DA4D7A5DE207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36DFD104-B79A-4B48-92E1-327C0073F007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24005F28-35B7-4CF2-BD11-36DE67F0AB3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FE90DB68-EE53-4F18-94B2-505976050A5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72FEC7C2-1EA9-4A91-8460-AA49CA52C96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C23E2B98-EE6F-41DA-965D-BC80550DEBCA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4ADC6A40-0D41-45EC-9576-8B3248F71D4D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C6E454DA-5AE6-472F-B882-3E3535DB14DC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1D8B22CC-DC56-49CA-A9C1-E96AFBC935EB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7518D57E-649A-4F9D-916C-C3FDF0FA2C1C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E8BB7B85-9F2C-4D35-ABDA-283F6490E6CE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B937E2C4-432B-4849-97CE-A2C5053ABDC0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C2C70255-413A-4F5D-B4C9-C60E2CDE038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256A323A-29AB-4A70-8DFA-850743656EAC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B36B13D3-4294-4482-912F-5C8B76A375C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C6E71036-9E63-471F-9C93-32CFCCF74A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E60DFF4B-C0C9-4146-8370-D595BC4F0E9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272E711C-524E-46D1-B7FC-3EB670CD856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9B30A228-DC4B-4A73-9F13-57572CBDC5FF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950C19FB-0C6A-4CF7-A8C1-19426F41423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294CEF87-8FE6-4345-9048-BA1A6E0FF7F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71C85303-B53B-4548-B659-1CBFC44571F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958424FE-EFF1-4BF6-9DA9-14BE061F07A4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AB59C3F1-AE16-4B00-B224-211A59F4BA1C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C0713495-302E-4EE3-8942-35C61B12E989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0DD99F03-A5F6-42BD-A17D-C28BF61CCDF0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0EF521F1-D81D-4CCC-A212-37BC2C2AB0F9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E65685A4-472E-48A8-A5E3-96A0A83D033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DE4995EC-7D83-4B73-BDF2-F81C5423C8F8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27F8BC6F-C1DF-4327-AC2C-F01031B767C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08EE6DD2-6ABD-4125-9D62-022D65F32EF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5741A96C-F41A-4F75-ABAA-A1AACA75D46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0F90108F-AA2D-4274-84E6-7FB89FCF910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E2550B7D-214D-49C9-BAE4-E0EECA6A49EC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06730AE4-A75C-419A-8AE9-B43186210434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97E59403-2B3E-4EDC-B5D1-B463F42639E3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D8559139-6131-4988-BF2A-D0847001A6F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1BD40E49-26F4-4693-B9D5-81BB827001CB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0639EF5F-5260-4C5B-953F-47B5A893017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406AA621-3B9C-402A-883A-F2AC6E0603B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5C7D335C-9DD6-4515-858E-D891ABBDD4D2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FA25205D-087C-414D-800E-F083C09DCA9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950F4363-654B-4CB6-B6FC-5AF4E5E70C48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4DE525C6-0BD1-41D2-8802-F78A70CEB2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325CD281-6B5A-45AC-9F61-23145E352FB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8E0C754E-7464-44AC-B00B-1B4C373EAC81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05C40C65-8B5A-4D77-A9BA-AAE463A2F7D7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FD8B66CD-7F0E-47E5-9257-94AB18C63BDB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89A486AF-510D-4CB0-84D3-BD53C26EC3E1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B568A8BC-86AF-4F24-BDFD-A6EE12AA874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26D2FCD1-FEB2-42EC-8CBE-E3B82119352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DB1AD440-2CEB-4AD8-B650-CD562B5980E4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48A9CB2E-744F-4330-92C4-E45B6251A056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714B7E8C-FE7B-4D1D-87C1-C850AAC246F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C3FFDD2B-1CE7-4CB2-80D9-5525C75B56D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1DA75AB1-C7CF-452C-BB63-479600D3DA1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1E7B3E22-BA25-4DBD-B2B8-E0C0F0F64C7C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0B4D3C91-4205-433C-A2F6-8BA83981F281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4F08EDB1-393F-4164-9A7E-C6E012E2839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FC659691-B74C-490A-8529-5A3B6ED6AB9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EA62F2FE-340B-47E7-84EF-8EC15563A35F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DFF45ECE-D9B4-41E4-B95C-4FCEBBD5D60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08B85393-022C-4377-BBD7-EFFBED9030DD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ED4EDB8B-9D41-4B4C-87C4-30A662DCFDB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E9EC14C2-F4E6-4EB9-BDD2-9A5C9B6276BF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DF8BCE9F-32D5-4695-A476-0174C4187F38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1246E338-A8EF-4E2D-ABC6-1D57C644FABE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E7D4B22E-D31A-4D08-A848-70F4CA332A9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60912BFE-FA34-4597-9F20-5597D74964F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DEDB6FF2-8B58-4EEA-B19F-0ECA4F92A3A6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694BF22C-7CC3-45AE-BB70-FB2F94A7734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D5F383BF-7944-4D10-A936-E6C7DF839B13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B0719AD5-0867-426A-B87D-D01A090A4397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C28CB417-41DF-4AB1-BD32-84F2E3171E6C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1F819FB9-B731-40DB-8A56-AC2EB585E3F1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49FED193-6C47-4379-BE5D-EB38E515FA8A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6AA25938-57A5-48BD-B723-A3246EE75AA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647ABE26-4076-42C2-A6FF-76AB497A082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53A30BE5-832C-4B70-8B6F-7987FF53205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647B457B-B7B9-4DF6-9085-98BC1B81BED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79865A84-417F-4075-91A2-6AF72FF09C5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D9D87AA8-0B8E-4C1A-8BCE-2FA27C19FF6E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1AA925F2-2855-477B-8F29-42A447D0582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06EE69B7-DF74-4D43-BE0A-25460E51EE3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E21BC51A-E650-4E90-A5A8-D4ACD1D33CA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3766896E-2CC6-4E72-8808-1DF5F42B8E44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77358326-C4BC-4A4C-8BB4-40780F7001D5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938A1E57-44D5-41EE-BFF8-78BDC4FE1B65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5AF5C201-D2B0-4727-B31D-43CD9A4FEEF3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D5E0A4B4-15FE-46A7-9CF8-349342C19047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83B92786-051A-4C3E-9B87-F8ADD5EF90F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15760A58-72C1-41F4-BBBE-EF0C6FD07B6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3C74653B-BAD4-41C9-B2B3-33547FD21BE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C08699E3-11A3-48A6-87DD-CACE0679C38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BD9244B6-005F-41A2-B5D4-507660D193F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43A34E93-FB3A-42D3-9486-CC69940F564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8C9A6F02-3D2C-4E84-B1E8-1845351A2C7E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C681671A-3638-42B6-B5EB-BF59F5E1D0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D6C4E79F-21C9-472E-9B15-F078EF94F621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2E52F19C-82E1-4619-8517-9F818BE8F389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A2E066BB-2F57-477F-AA92-886B289BC32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D492FCB9-2CB8-4C48-A06D-9631FDB0100B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A286E3A9-C05F-482B-8414-ED4C6C037CBD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E0C00839-9D0B-47E0-8FDD-F78C1E1F052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02685FFA-BFA4-41A7-AFA2-F2761C736086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75417B0F-7C7E-4BCF-B037-D75F2F89995F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83A0EC76-2758-4A29-BC3C-C5591027C2A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90699107-2BF0-41D2-A1CE-5362723036F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14E1DBAE-DB7D-42C6-B098-5D6738DFF1E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BDC71D43-EC22-4E4F-BEDB-3661CE507DF9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8CA0C0BC-ED92-49E9-8917-A2839D78F646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CFC7BBDF-6A48-4AE0-BF7E-FE6A143C527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475869DD-6B2E-46A5-A527-A2806DF5812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07FBD662-9E5C-400A-8559-37AFB509C00F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233B67E6-31C7-4F05-9DBE-A15FF7D026F1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F7C1F15B-30F5-4E34-89DD-462BBBFE264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72099340-C1CA-473B-B51C-E9D112CF9338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33D9A501-B2F6-4FF0-B51E-C0A0EB1D4332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E3331E8E-B2ED-4D0C-B001-F6884A7B1894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533FE489-CB8D-4D3C-9AE5-D4A6BE95834B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E0935277-81D9-419A-8BD4-E93EDCF8A09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0" name="자유형: 도형 529">
              <a:extLst>
                <a:ext uri="{FF2B5EF4-FFF2-40B4-BE49-F238E27FC236}">
                  <a16:creationId xmlns:a16="http://schemas.microsoft.com/office/drawing/2014/main" id="{F199AA0C-0F68-4C16-BA00-0A69CDE11FD4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1" name="자유형: 도형 530">
              <a:extLst>
                <a:ext uri="{FF2B5EF4-FFF2-40B4-BE49-F238E27FC236}">
                  <a16:creationId xmlns:a16="http://schemas.microsoft.com/office/drawing/2014/main" id="{BFD48934-D30B-452D-BEAF-2065D8D0389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2" name="자유형: 도형 531">
              <a:extLst>
                <a:ext uri="{FF2B5EF4-FFF2-40B4-BE49-F238E27FC236}">
                  <a16:creationId xmlns:a16="http://schemas.microsoft.com/office/drawing/2014/main" id="{E88C8EE2-881A-4921-82C9-F7522DDD4A7B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3" name="자유형: 도형 532">
              <a:extLst>
                <a:ext uri="{FF2B5EF4-FFF2-40B4-BE49-F238E27FC236}">
                  <a16:creationId xmlns:a16="http://schemas.microsoft.com/office/drawing/2014/main" id="{4D5D4A44-1D3B-43D0-B144-76EDD6C4E54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6E6F11E9-E87E-4C37-A4F6-557A03C6FF0B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2B496A74-87AE-4BB6-B8EA-2BC97D3207E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06DC23C0-46CD-466E-910A-D1406EAA0E38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000166E3-AC49-414E-A6E7-4DE774914766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8" name="자유형: 도형 537">
              <a:extLst>
                <a:ext uri="{FF2B5EF4-FFF2-40B4-BE49-F238E27FC236}">
                  <a16:creationId xmlns:a16="http://schemas.microsoft.com/office/drawing/2014/main" id="{9543FDE8-6561-4824-B8DA-0B937B59D3D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9" name="자유형: 도형 538">
              <a:extLst>
                <a:ext uri="{FF2B5EF4-FFF2-40B4-BE49-F238E27FC236}">
                  <a16:creationId xmlns:a16="http://schemas.microsoft.com/office/drawing/2014/main" id="{C69A60C5-00CA-4C68-966F-F356A9DB4CD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90323DDC-2A6F-419A-B38E-9B6A435D4C96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BEB431B2-476F-4085-A143-8F9B683855B2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BC0098AA-1EC9-41AF-8969-152F80506F33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594EB525-7E8F-42A5-9CEA-1CC79D3A580D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4" name="자유형: 도형 543">
              <a:extLst>
                <a:ext uri="{FF2B5EF4-FFF2-40B4-BE49-F238E27FC236}">
                  <a16:creationId xmlns:a16="http://schemas.microsoft.com/office/drawing/2014/main" id="{1170357F-CE47-4FFA-9A23-E7ED6DAAFD02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5" name="자유형: 도형 544">
              <a:extLst>
                <a:ext uri="{FF2B5EF4-FFF2-40B4-BE49-F238E27FC236}">
                  <a16:creationId xmlns:a16="http://schemas.microsoft.com/office/drawing/2014/main" id="{13ED3FE3-884D-4D75-8003-37698C6FFBB9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6" name="자유형: 도형 545">
              <a:extLst>
                <a:ext uri="{FF2B5EF4-FFF2-40B4-BE49-F238E27FC236}">
                  <a16:creationId xmlns:a16="http://schemas.microsoft.com/office/drawing/2014/main" id="{72842789-092A-46FF-B28A-B3AC28AA2EB7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7" name="자유형: 도형 546">
              <a:extLst>
                <a:ext uri="{FF2B5EF4-FFF2-40B4-BE49-F238E27FC236}">
                  <a16:creationId xmlns:a16="http://schemas.microsoft.com/office/drawing/2014/main" id="{F6D867AB-683E-4CD4-ADBE-22EC777E991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8" name="자유형: 도형 547">
              <a:extLst>
                <a:ext uri="{FF2B5EF4-FFF2-40B4-BE49-F238E27FC236}">
                  <a16:creationId xmlns:a16="http://schemas.microsoft.com/office/drawing/2014/main" id="{C7D8D105-5CC7-41F3-AC43-B5219EF1D3F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9" name="자유형: 도형 548">
              <a:extLst>
                <a:ext uri="{FF2B5EF4-FFF2-40B4-BE49-F238E27FC236}">
                  <a16:creationId xmlns:a16="http://schemas.microsoft.com/office/drawing/2014/main" id="{A941802A-C149-48EE-91CF-6D7337636672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F22552E1-2E5A-4869-B79F-604654C1C11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60F094FD-13A7-4B9D-BB77-27185935F4FE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652937B7-DF0A-42CC-A2DD-A03BCBC668AF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DC6B39D-20BC-477A-BBFB-80F1509A3A7A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E3A7EF29-0186-4A1C-B1AB-1D56D56F62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A8C1DAF-BCC5-4D87-A2BA-207A9FBD097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FB9D3A06-CB3B-4966-874A-3E204C0AAD6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9307A0E6-1013-4685-B892-E96E070174E6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027AE55-E861-4CBE-86C8-F374B05FDBC3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33D355D8-AD6C-4656-8594-62171BF87FB1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05448973-154E-4533-AD33-1B465ED2168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5A0EC145-113F-4A6A-850C-F38E17F5571A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98286CE-EABB-45FE-B348-15427E6DAD9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F291E430-32D9-4012-B4B2-AF59A9ED8D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39597FF-DEA6-401C-AF3C-4F571AC1422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7806A76-AEBB-4473-B640-819C8C5933FA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DDC7FF4-9791-4671-9358-ACE30056FC00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C4E892F6-7A00-4D2D-ADD9-A751246715F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9E1F5A45-660F-4C2E-A018-8A8EE31DCA73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AD9CAC5-3F52-4A63-BE6B-98ED441B5E30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477D4B3-D476-4156-BDD5-71CC91CFEB32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53762E3-C6E9-4764-84DF-E6FAD7778424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71ED2E29-DD5B-4593-A680-3D23B27AA574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5F65D2A1-A442-4D6B-A1BF-B01C22BDAAAA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3436719"/>
            <a:chOff x="6488429" y="2570480"/>
            <a:chExt cx="5877561" cy="3436719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popularised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in the 1960s with the release of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Letraset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래픽 7" descr="헤드폰">
            <a:extLst>
              <a:ext uri="{FF2B5EF4-FFF2-40B4-BE49-F238E27FC236}">
                <a16:creationId xmlns:a16="http://schemas.microsoft.com/office/drawing/2014/main" id="{16CA7DBA-09C7-4800-B65F-317C49D48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522" y="2278465"/>
            <a:ext cx="1676956" cy="1676956"/>
          </a:xfrm>
          <a:prstGeom prst="rect">
            <a:avLst/>
          </a:prstGeom>
        </p:spPr>
      </p:pic>
      <p:pic>
        <p:nvPicPr>
          <p:cNvPr id="10" name="그래픽 9" descr="일부 흐림">
            <a:extLst>
              <a:ext uri="{FF2B5EF4-FFF2-40B4-BE49-F238E27FC236}">
                <a16:creationId xmlns:a16="http://schemas.microsoft.com/office/drawing/2014/main" id="{6BC9680E-2582-4AD7-A84A-400CA6FCA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635" y="2397092"/>
            <a:ext cx="1500662" cy="1500662"/>
          </a:xfrm>
          <a:prstGeom prst="rect">
            <a:avLst/>
          </a:prstGeom>
        </p:spPr>
      </p:pic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7184" y="2339703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596949" y="3708260"/>
              <a:ext cx="4814138" cy="1354217"/>
              <a:chOff x="2617062" y="2021840"/>
              <a:chExt cx="6555283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655528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839005" y="2741753"/>
            <a:ext cx="4812856" cy="523220"/>
            <a:chOff x="1191929" y="2733040"/>
            <a:chExt cx="481285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수행기간 예측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839005" y="3732373"/>
            <a:ext cx="4041427" cy="523220"/>
            <a:chOff x="1191929" y="2733040"/>
            <a:chExt cx="4041427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3257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첫번째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Sprint 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계획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839005" y="4722993"/>
            <a:ext cx="4041427" cy="523220"/>
            <a:chOff x="1191929" y="2733040"/>
            <a:chExt cx="4041427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3257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첫번째 </a:t>
              </a:r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Sprint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987258-12E2-42E5-8ACF-599D7307741B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D1A29F-AAE6-4384-AFDB-62CA1A71266F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0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649D55-36CA-4597-9442-355034AD42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977CCC50-97AB-4DED-A4F2-4E6F6F6F4999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71FA8E-9608-43A1-8B58-C81799AF43D3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82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AEFF22-FB01-4017-AB86-374CCC5E3495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F150A052-D2A0-4FBF-B39C-211CFE565A5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6073F-5544-43FC-8080-DEB451752185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93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78DDDD-94CF-43A8-AB24-A55CB7DAD6B1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32A1AEA8-F722-43F0-8B19-FC491D6ACBF3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B8AACF-0652-4D07-A623-3ED29B227CD9}"/>
                </a:ext>
              </a:extLst>
            </p:cNvPr>
            <p:cNvSpPr txBox="1"/>
            <p:nvPr/>
          </p:nvSpPr>
          <p:spPr>
            <a:xfrm>
              <a:off x="1937650" y="2921168"/>
              <a:ext cx="83167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</a:rPr>
                <a:t>여기에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8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916C0D-A014-49A9-A9A3-E85CFE658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66790E-2CF0-4B0F-B44B-97C3B45C2527}"/>
              </a:ext>
            </a:extLst>
          </p:cNvPr>
          <p:cNvGrpSpPr/>
          <p:nvPr/>
        </p:nvGrpSpPr>
        <p:grpSpPr>
          <a:xfrm>
            <a:off x="5323840" y="894080"/>
            <a:ext cx="6136640" cy="1483360"/>
            <a:chOff x="5059680" y="558800"/>
            <a:chExt cx="6644640" cy="14833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id="{87178781-49E8-49E1-8201-31BA6EDECBAD}"/>
                </a:ext>
              </a:extLst>
            </p:cNvPr>
            <p:cNvSpPr/>
            <p:nvPr/>
          </p:nvSpPr>
          <p:spPr>
            <a:xfrm>
              <a:off x="5059680" y="558800"/>
              <a:ext cx="6644640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530C83-49C5-44CE-AA83-2B3D1F9FCE9F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E309B-22BE-4335-BBA9-2A2F50337790}"/>
              </a:ext>
            </a:extLst>
          </p:cNvPr>
          <p:cNvSpPr txBox="1"/>
          <p:nvPr/>
        </p:nvSpPr>
        <p:spPr>
          <a:xfrm>
            <a:off x="5232400" y="3037839"/>
            <a:ext cx="6319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07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CF1498-947E-44EE-8098-52FC8F3E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B4FB28D-E202-4F49-9EAD-413292CC0EF2}"/>
              </a:ext>
            </a:extLst>
          </p:cNvPr>
          <p:cNvGrpSpPr/>
          <p:nvPr/>
        </p:nvGrpSpPr>
        <p:grpSpPr>
          <a:xfrm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>
              <a:extLst>
                <a:ext uri="{FF2B5EF4-FFF2-40B4-BE49-F238E27FC236}">
                  <a16:creationId xmlns:a16="http://schemas.microsoft.com/office/drawing/2014/main" id="{3BE33D35-B6B9-488E-B9E6-E0477525E22B}"/>
                </a:ext>
              </a:extLst>
            </p:cNvPr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C0685-D359-42AF-812B-3A4926B7594C}"/>
                </a:ext>
              </a:extLst>
            </p:cNvPr>
            <p:cNvSpPr txBox="1"/>
            <p:nvPr/>
          </p:nvSpPr>
          <p:spPr>
            <a:xfrm flipH="1">
              <a:off x="5460998" y="94653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내용을 입력하세요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EBCC93-F43E-4CA2-8AEB-52FBE5618144}"/>
              </a:ext>
            </a:extLst>
          </p:cNvPr>
          <p:cNvSpPr txBox="1"/>
          <p:nvPr/>
        </p:nvSpPr>
        <p:spPr>
          <a:xfrm>
            <a:off x="5679440" y="2882880"/>
            <a:ext cx="5770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33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DCF6AD-694D-4D0A-A0B7-12569D78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6BF15CD5-1766-4AB0-BAC8-7ED2C3F5DCA3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8FA147BF-23EF-43B8-BBEA-5245C27231FD}"/>
              </a:ext>
            </a:extLst>
          </p:cNvPr>
          <p:cNvSpPr/>
          <p:nvPr/>
        </p:nvSpPr>
        <p:spPr>
          <a:xfrm rot="16200000">
            <a:off x="5760720" y="426720"/>
            <a:ext cx="670560" cy="12192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23A7CAA-3A43-4101-9C61-298D95DF9ECD}"/>
              </a:ext>
            </a:extLst>
          </p:cNvPr>
          <p:cNvSpPr/>
          <p:nvPr/>
        </p:nvSpPr>
        <p:spPr>
          <a:xfrm rot="16200000" flipH="1">
            <a:off x="5344158" y="-5344160"/>
            <a:ext cx="1503683" cy="12192001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D5345-A40C-4985-8F96-E55CB82EB8BA}"/>
              </a:ext>
            </a:extLst>
          </p:cNvPr>
          <p:cNvSpPr txBox="1"/>
          <p:nvPr/>
        </p:nvSpPr>
        <p:spPr>
          <a:xfrm>
            <a:off x="6889015" y="40638"/>
            <a:ext cx="5270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</a:rPr>
              <a:t>#2020 Classic Blue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53A53-34FE-4B41-8696-2FEE59315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821EE72-DD12-4E3A-B467-5F9298FA7796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E199D9B-A3C1-4C72-ACAF-C41980A5AF6E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3D074710-5E6F-426E-B8DF-46182D8F32A4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1C570AC3-055D-4D84-9BFB-FA2754F5B5F7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E2B074-1C0A-4ABE-9932-49B1E17B17CA}"/>
                </a:ext>
              </a:extLst>
            </p:cNvPr>
            <p:cNvSpPr txBox="1"/>
            <p:nvPr/>
          </p:nvSpPr>
          <p:spPr>
            <a:xfrm>
              <a:off x="6889015" y="40638"/>
              <a:ext cx="52709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400" b="1" dirty="0">
                  <a:solidFill>
                    <a:schemeClr val="bg1"/>
                  </a:solidFill>
                </a:rPr>
                <a:t>#2020 Classic Blue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2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B784-333E-4100-AC8E-9E55AAFD7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75697A-2111-4AEA-9BB7-595770849D9F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666CEEF-C868-431B-B3FC-BDBBFC56262D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14D3ABCF-DDE0-40A7-A870-B2CDC5E27F06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83DEC091-C1CB-43E5-8BB4-2C46EFD9C640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4478C5-E1D0-4679-9093-FB230B3805A5}"/>
                </a:ext>
              </a:extLst>
            </p:cNvPr>
            <p:cNvSpPr txBox="1"/>
            <p:nvPr/>
          </p:nvSpPr>
          <p:spPr>
            <a:xfrm>
              <a:off x="6889015" y="40638"/>
              <a:ext cx="52709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400" b="1" dirty="0">
                  <a:solidFill>
                    <a:schemeClr val="bg1"/>
                  </a:solidFill>
                </a:rPr>
                <a:t>#2020 Classic Blue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5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98611" y="3708260"/>
              <a:ext cx="5325497" cy="2105286"/>
              <a:chOff x="2619325" y="2021840"/>
              <a:chExt cx="7251588" cy="286671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067809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#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19325" y="2751188"/>
                <a:ext cx="7251588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수행기간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예측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BBE29-B587-4A68-8BCA-66075E891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r="41333"/>
          <a:stretch/>
        </p:blipFill>
        <p:spPr>
          <a:xfrm>
            <a:off x="0" y="1437"/>
            <a:ext cx="6096000" cy="6855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09BACA-5AE3-4A64-BBDD-156EDFD54158}"/>
              </a:ext>
            </a:extLst>
          </p:cNvPr>
          <p:cNvGrpSpPr/>
          <p:nvPr/>
        </p:nvGrpSpPr>
        <p:grpSpPr>
          <a:xfrm>
            <a:off x="6488429" y="2570480"/>
            <a:ext cx="5877561" cy="3990717"/>
            <a:chOff x="6488429" y="2570480"/>
            <a:chExt cx="5877561" cy="3990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98AC93-3E7D-47DE-A0D5-171090BA64E4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D007E-B55E-4A4C-AB60-583635746D64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>
                  <a:solidFill>
                    <a:schemeClr val="accent1">
                      <a:lumMod val="50000"/>
                    </a:schemeClr>
                  </a:solidFill>
                </a:rPr>
                <a:t>popularised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 in the 1960s with the release of </a:t>
              </a:r>
              <a:r>
                <a:rPr lang="en-US" altLang="ko-KR" sz="1600" dirty="0" err="1">
                  <a:solidFill>
                    <a:schemeClr val="accent1">
                      <a:lumMod val="50000"/>
                    </a:schemeClr>
                  </a:solidFill>
                </a:rPr>
                <a:t>Letraset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1749D04-99AA-4B37-B2FE-2882DE0710C5}"/>
                </a:ext>
              </a:extLst>
            </p:cNvPr>
            <p:cNvCxnSpPr/>
            <p:nvPr/>
          </p:nvCxnSpPr>
          <p:spPr>
            <a:xfrm>
              <a:off x="6563360" y="2570480"/>
              <a:ext cx="5628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27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F474C9-A752-4379-86FB-9C3F10924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7" b="17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9D7F6D-7849-43FD-A4A9-7903A6C56CA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BF269-0D03-4376-AECD-8DA6D011418B}"/>
              </a:ext>
            </a:extLst>
          </p:cNvPr>
          <p:cNvSpPr txBox="1"/>
          <p:nvPr/>
        </p:nvSpPr>
        <p:spPr>
          <a:xfrm flipH="1">
            <a:off x="6488429" y="2815977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0DC48-C93B-4DCE-ACFA-03EB8CF33937}"/>
              </a:ext>
            </a:extLst>
          </p:cNvPr>
          <p:cNvSpPr txBox="1"/>
          <p:nvPr/>
        </p:nvSpPr>
        <p:spPr>
          <a:xfrm>
            <a:off x="6488429" y="3760430"/>
            <a:ext cx="53111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</a:rPr>
              <a:t>popularised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in the 1960s with the release of </a:t>
            </a:r>
            <a:r>
              <a:rPr lang="en-US" altLang="ko-KR" sz="1600" dirty="0" err="1">
                <a:solidFill>
                  <a:schemeClr val="accent1">
                    <a:lumMod val="50000"/>
                  </a:schemeClr>
                </a:solidFill>
              </a:rPr>
              <a:t>Letraset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721F-EF50-48B1-9423-749B25E445A2}"/>
              </a:ext>
            </a:extLst>
          </p:cNvPr>
          <p:cNvCxnSpPr/>
          <p:nvPr/>
        </p:nvCxnSpPr>
        <p:spPr>
          <a:xfrm>
            <a:off x="6563360" y="2570480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45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60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7B5FF0-FF1E-403A-89E9-B974CF1100A5}"/>
              </a:ext>
            </a:extLst>
          </p:cNvPr>
          <p:cNvSpPr/>
          <p:nvPr/>
        </p:nvSpPr>
        <p:spPr>
          <a:xfrm>
            <a:off x="2113980" y="1538787"/>
            <a:ext cx="7964040" cy="40934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13000" b="1" cap="none" spc="0" dirty="0">
                <a:ln/>
                <a:solidFill>
                  <a:srgbClr val="FF9933"/>
                </a:solidFill>
                <a:effectLst/>
              </a:rPr>
              <a:t>RUNNING</a:t>
            </a:r>
          </a:p>
          <a:p>
            <a:pPr algn="ctr"/>
            <a:r>
              <a:rPr lang="en-US" altLang="ko-KR" sz="13000" b="1" cap="none" spc="0" dirty="0">
                <a:ln/>
                <a:solidFill>
                  <a:srgbClr val="002060"/>
                </a:solidFill>
                <a:effectLst/>
              </a:rPr>
              <a:t>BUDDY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804E9D-1565-473A-999D-07457FFEC776}"/>
              </a:ext>
            </a:extLst>
          </p:cNvPr>
          <p:cNvSpPr/>
          <p:nvPr/>
        </p:nvSpPr>
        <p:spPr>
          <a:xfrm>
            <a:off x="5692576" y="3219285"/>
            <a:ext cx="5592365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MEMBERSHIP JOIN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A0C563-2BE3-462F-8BBF-8094A61F7C32}"/>
              </a:ext>
            </a:extLst>
          </p:cNvPr>
          <p:cNvSpPr/>
          <p:nvPr/>
        </p:nvSpPr>
        <p:spPr>
          <a:xfrm>
            <a:off x="5925643" y="5239800"/>
            <a:ext cx="5080110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DAILY CONDITON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5CA943-F82E-455E-8815-0FF2175745BC}"/>
              </a:ext>
            </a:extLst>
          </p:cNvPr>
          <p:cNvSpPr/>
          <p:nvPr/>
        </p:nvSpPr>
        <p:spPr>
          <a:xfrm>
            <a:off x="1985389" y="1234917"/>
            <a:ext cx="329449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RECODING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F2C951-D913-4257-91DB-46CA4E365A73}"/>
              </a:ext>
            </a:extLst>
          </p:cNvPr>
          <p:cNvSpPr/>
          <p:nvPr/>
        </p:nvSpPr>
        <p:spPr>
          <a:xfrm>
            <a:off x="5583265" y="1234917"/>
            <a:ext cx="4705199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 INTERVAL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90B96A-D8B8-47AA-A4CC-83147186AEA1}"/>
              </a:ext>
            </a:extLst>
          </p:cNvPr>
          <p:cNvSpPr/>
          <p:nvPr/>
        </p:nvSpPr>
        <p:spPr>
          <a:xfrm>
            <a:off x="1186247" y="3219285"/>
            <a:ext cx="4192173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COMPETITION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ED6979-3A76-4DB7-977D-DDF218A8EBF8}"/>
              </a:ext>
            </a:extLst>
          </p:cNvPr>
          <p:cNvSpPr/>
          <p:nvPr/>
        </p:nvSpPr>
        <p:spPr>
          <a:xfrm>
            <a:off x="320371" y="2113635"/>
            <a:ext cx="1980030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VOICE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E85545-5513-4E7C-A21D-2EA8E0190777}"/>
              </a:ext>
            </a:extLst>
          </p:cNvPr>
          <p:cNvSpPr/>
          <p:nvPr/>
        </p:nvSpPr>
        <p:spPr>
          <a:xfrm>
            <a:off x="9008192" y="4144387"/>
            <a:ext cx="287771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RANKING</a:t>
            </a:r>
            <a:endParaRPr lang="en-US" altLang="ko-KR" sz="4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F87B00-666C-4D79-8284-7677E220EF4D}"/>
              </a:ext>
            </a:extLst>
          </p:cNvPr>
          <p:cNvSpPr/>
          <p:nvPr/>
        </p:nvSpPr>
        <p:spPr>
          <a:xfrm>
            <a:off x="584200" y="4175126"/>
            <a:ext cx="2557303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API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FBC4AF-F991-4F6D-8BD1-4A935B7BCAA6}"/>
              </a:ext>
            </a:extLst>
          </p:cNvPr>
          <p:cNvSpPr/>
          <p:nvPr/>
        </p:nvSpPr>
        <p:spPr>
          <a:xfrm>
            <a:off x="1186247" y="5217685"/>
            <a:ext cx="4438203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 GROUP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863600" y="4856578"/>
            <a:ext cx="1587500" cy="1078825"/>
            <a:chOff x="863600" y="4909741"/>
            <a:chExt cx="1587500" cy="1078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8636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30208" y="4909741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#2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#3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D89E31-0AD0-4BF7-AF41-265BFD8653EF}"/>
              </a:ext>
            </a:extLst>
          </p:cNvPr>
          <p:cNvGrpSpPr/>
          <p:nvPr/>
        </p:nvGrpSpPr>
        <p:grpSpPr>
          <a:xfrm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ACA2-C5A0-4579-86BF-BEB61838FBE1}"/>
                </a:ext>
              </a:extLst>
            </p:cNvPr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#4</a:t>
              </a:r>
              <a:endParaRPr lang="ko-KR" altLang="en-US" b="1" dirty="0"/>
            </a:p>
          </p:txBody>
        </p:sp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42E5108F-36D7-4E2F-BFCD-86CCEFDFBC08}"/>
                </a:ext>
              </a:extLst>
            </p:cNvPr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45375-A88E-4ED5-9C60-08D7DB1DA7B4}"/>
              </a:ext>
            </a:extLst>
          </p:cNvPr>
          <p:cNvGrpSpPr/>
          <p:nvPr/>
        </p:nvGrpSpPr>
        <p:grpSpPr>
          <a:xfrm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B65E6F-FE33-4F45-B0DC-BC3783F15932}"/>
                </a:ext>
              </a:extLst>
            </p:cNvPr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#5</a:t>
              </a:r>
              <a:endParaRPr lang="ko-KR" altLang="en-US" b="1" dirty="0"/>
            </a:p>
          </p:txBody>
        </p:sp>
        <p:sp>
          <p:nvSpPr>
            <p:cNvPr id="38" name="눈물 방울 37">
              <a:extLst>
                <a:ext uri="{FF2B5EF4-FFF2-40B4-BE49-F238E27FC236}">
                  <a16:creationId xmlns:a16="http://schemas.microsoft.com/office/drawing/2014/main" id="{BCDE8DF5-17C0-4414-A085-82C880A79F1B}"/>
                </a:ext>
              </a:extLst>
            </p:cNvPr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764139" y="3662760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Firebase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소셜 네트워크 회원가입 및 로그인 액티비티 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네이버 지도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프로젝트에 추가 한 뒤에 지도가 필요한 모든 액티비티에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사용하여 정보를 전달함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5038593" y="3662758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앱을 위한 기본적인 기록 측정 및 기록 데이터 저장을 위한 요소 구축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CA21E-A75B-4D00-B40E-F012D6AD9748}"/>
              </a:ext>
            </a:extLst>
          </p:cNvPr>
          <p:cNvSpPr txBox="1"/>
          <p:nvPr/>
        </p:nvSpPr>
        <p:spPr>
          <a:xfrm>
            <a:off x="7175820" y="3662757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지도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이용해 코스별 지나온 길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표시해주는 기능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이를 데이터로 저장해 이용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F30B1-FCE7-4540-9CA0-AE4452E3D091}"/>
              </a:ext>
            </a:extLst>
          </p:cNvPr>
          <p:cNvSpPr txBox="1"/>
          <p:nvPr/>
        </p:nvSpPr>
        <p:spPr>
          <a:xfrm>
            <a:off x="9313046" y="3662756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과거 자신과의 </a:t>
            </a:r>
            <a:r>
              <a:rPr lang="ko-KR" altLang="en-US" sz="1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런닝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기록과 경쟁할 수 있는 러닝 버디 액티비티를 구현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79" y="1306186"/>
            <a:ext cx="3850223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764139" y="1337967"/>
            <a:ext cx="299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Backlog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기록 측정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기록 저장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5E359E-D63D-44B4-9615-92A78436F7C1}"/>
              </a:ext>
            </a:extLst>
          </p:cNvPr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구간 저장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938869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러닝 버디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AC58FE-7B4A-4968-9A42-A3FED83282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4B009D9-5D85-4C37-85C2-ABFFBA67093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2A3DC1-962D-4FD4-B9B8-ACF6ABB8EB21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</p:spTree>
    <p:extLst>
      <p:ext uri="{BB962C8B-B14F-4D97-AF65-F5344CB8AC3E}">
        <p14:creationId xmlns:p14="http://schemas.microsoft.com/office/powerpoint/2010/main" val="285265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863600" y="4856577"/>
            <a:ext cx="1587500" cy="1078826"/>
            <a:chOff x="863600" y="4909740"/>
            <a:chExt cx="1587500" cy="10788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8636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  #6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44335" y="4909740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#7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#8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D89E31-0AD0-4BF7-AF41-265BFD8653EF}"/>
              </a:ext>
            </a:extLst>
          </p:cNvPr>
          <p:cNvGrpSpPr/>
          <p:nvPr/>
        </p:nvGrpSpPr>
        <p:grpSpPr>
          <a:xfrm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ACA2-C5A0-4579-86BF-BEB61838FBE1}"/>
                </a:ext>
              </a:extLst>
            </p:cNvPr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#9</a:t>
              </a:r>
              <a:endParaRPr lang="ko-KR" altLang="en-US" b="1" dirty="0"/>
            </a:p>
          </p:txBody>
        </p:sp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42E5108F-36D7-4E2F-BFCD-86CCEFDFBC08}"/>
                </a:ext>
              </a:extLst>
            </p:cNvPr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45375-A88E-4ED5-9C60-08D7DB1DA7B4}"/>
              </a:ext>
            </a:extLst>
          </p:cNvPr>
          <p:cNvGrpSpPr/>
          <p:nvPr/>
        </p:nvGrpSpPr>
        <p:grpSpPr>
          <a:xfrm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B65E6F-FE33-4F45-B0DC-BC3783F15932}"/>
                </a:ext>
              </a:extLst>
            </p:cNvPr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#10</a:t>
              </a:r>
              <a:endParaRPr lang="ko-KR" altLang="en-US" b="1" dirty="0"/>
            </a:p>
          </p:txBody>
        </p:sp>
        <p:sp>
          <p:nvSpPr>
            <p:cNvPr id="38" name="눈물 방울 37">
              <a:extLst>
                <a:ext uri="{FF2B5EF4-FFF2-40B4-BE49-F238E27FC236}">
                  <a16:creationId xmlns:a16="http://schemas.microsoft.com/office/drawing/2014/main" id="{BCDE8DF5-17C0-4414-A085-82C880A79F1B}"/>
                </a:ext>
              </a:extLst>
            </p:cNvPr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764139" y="3662760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러닝 버디 실행 시 과거 기록과 현재 측정중인 기록을 비교 대조하여 상황에 맞는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TTS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송출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0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유저들이 형성한 커뮤니티 미 소모임을 통해 단체를 형성함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5038593" y="3662758"/>
            <a:ext cx="190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소모임 커뮤니티 형성할 경우 소모임 구성원간 러닝버디를 </a:t>
            </a:r>
            <a:r>
              <a:rPr lang="ko-KR" altLang="en-US" sz="1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기반으로한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기록을 공유해 경쟁함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CA21E-A75B-4D00-B40E-F012D6AD9748}"/>
              </a:ext>
            </a:extLst>
          </p:cNvPr>
          <p:cNvSpPr txBox="1"/>
          <p:nvPr/>
        </p:nvSpPr>
        <p:spPr>
          <a:xfrm>
            <a:off x="7175820" y="3662757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유저들의 실력을 고려해 초급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중급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고급 등 도전과제를 만들어 러닝 습관이나 실력을 향상하도록 도움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F30B1-FCE7-4540-9CA0-AE4452E3D091}"/>
              </a:ext>
            </a:extLst>
          </p:cNvPr>
          <p:cNvSpPr txBox="1"/>
          <p:nvPr/>
        </p:nvSpPr>
        <p:spPr>
          <a:xfrm>
            <a:off x="9313046" y="3662756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금일 </a:t>
            </a:r>
            <a:r>
              <a:rPr lang="ko-KR" altLang="en-US" sz="1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런닝을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할 환경이 되는지 알려주기 위한 날씨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자외선수치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미세먼지 등의 데일리 컨디션 제공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79" y="1306186"/>
            <a:ext cx="3850223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764139" y="1337967"/>
            <a:ext cx="299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Product Backlog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86360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음성안내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소모임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기록 경쟁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5E359E-D63D-44B4-9615-92A78436F7C1}"/>
              </a:ext>
            </a:extLst>
          </p:cNvPr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도전 과제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938869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데일리 컨디션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AC58FE-7B4A-4968-9A42-A3FED83282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4B009D9-5D85-4C37-85C2-ABFFBA67093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2A3DC1-962D-4FD4-B9B8-ACF6ABB8EB21}"/>
              </a:ext>
            </a:extLst>
          </p:cNvPr>
          <p:cNvSpPr txBox="1"/>
          <p:nvPr/>
        </p:nvSpPr>
        <p:spPr>
          <a:xfrm flipH="1">
            <a:off x="1005840" y="174504"/>
            <a:ext cx="52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수행기간 예측</a:t>
            </a:r>
          </a:p>
        </p:txBody>
      </p:sp>
    </p:spTree>
    <p:extLst>
      <p:ext uri="{BB962C8B-B14F-4D97-AF65-F5344CB8AC3E}">
        <p14:creationId xmlns:p14="http://schemas.microsoft.com/office/powerpoint/2010/main" val="3107948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534235" y="3708260"/>
              <a:ext cx="5454250" cy="1490575"/>
              <a:chOff x="2531666" y="2021840"/>
              <a:chExt cx="7426906" cy="202967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93247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# 1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531666" y="2919970"/>
                <a:ext cx="742690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첫번째 </a:t>
                </a:r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Sprint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계획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#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32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Srpint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제목을 입력하세요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래픽 7" descr="헤드폰">
            <a:extLst>
              <a:ext uri="{FF2B5EF4-FFF2-40B4-BE49-F238E27FC236}">
                <a16:creationId xmlns:a16="http://schemas.microsoft.com/office/drawing/2014/main" id="{16CA7DBA-09C7-4800-B65F-317C49D48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522" y="2238218"/>
            <a:ext cx="1676956" cy="1676956"/>
          </a:xfrm>
          <a:prstGeom prst="rect">
            <a:avLst/>
          </a:prstGeom>
        </p:spPr>
      </p:pic>
      <p:pic>
        <p:nvPicPr>
          <p:cNvPr id="10" name="그래픽 9" descr="일부 흐림">
            <a:extLst>
              <a:ext uri="{FF2B5EF4-FFF2-40B4-BE49-F238E27FC236}">
                <a16:creationId xmlns:a16="http://schemas.microsoft.com/office/drawing/2014/main" id="{6BC9680E-2582-4AD7-A84A-400CA6FCA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3032" y="4381978"/>
            <a:ext cx="1500662" cy="1500662"/>
          </a:xfrm>
          <a:prstGeom prst="rect">
            <a:avLst/>
          </a:prstGeom>
        </p:spPr>
      </p:pic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7184" y="2339703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843331"/>
            <a:chOff x="6380480" y="2269037"/>
            <a:chExt cx="5539740" cy="3843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sz="1600" dirty="0" err="1"/>
                <a:t>popularised</a:t>
              </a:r>
              <a:r>
                <a:rPr lang="en-US" altLang="ko-KR" sz="1600" dirty="0"/>
                <a:t> in the 1960s with the release of </a:t>
              </a:r>
              <a:r>
                <a:rPr lang="en-US" altLang="ko-KR" sz="1600" dirty="0" err="1"/>
                <a:t>Letraset</a:t>
              </a:r>
              <a:r>
                <a:rPr lang="en-US" altLang="ko-KR" sz="1600" dirty="0"/>
                <a:t> sheets containing Lorem Ipsum passages, and more recently with desktop publishing software like Aldus PageMaker including versions of Lorem Ipsum.</a:t>
              </a:r>
              <a:endParaRPr lang="ko-KR" altLang="en-US" sz="1600" dirty="0"/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3A8A2A1D-728E-4C8F-85B4-6DFBFF73A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0442001"/>
              </p:ext>
            </p:extLst>
          </p:nvPr>
        </p:nvGraphicFramePr>
        <p:xfrm>
          <a:off x="6095999" y="1315158"/>
          <a:ext cx="5963921" cy="479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872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1239</Words>
  <Application>Microsoft Office PowerPoint</Application>
  <PresentationFormat>와이드스크린</PresentationFormat>
  <Paragraphs>152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굴림</vt:lpstr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윤 일권</cp:lastModifiedBy>
  <cp:revision>14</cp:revision>
  <dcterms:created xsi:type="dcterms:W3CDTF">2019-12-23T00:32:35Z</dcterms:created>
  <dcterms:modified xsi:type="dcterms:W3CDTF">2021-07-28T13:58:36Z</dcterms:modified>
</cp:coreProperties>
</file>